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10" r:id="rId2"/>
    <p:sldId id="360" r:id="rId3"/>
    <p:sldId id="258" r:id="rId4"/>
    <p:sldId id="315" r:id="rId5"/>
    <p:sldId id="357" r:id="rId6"/>
    <p:sldId id="326" r:id="rId7"/>
    <p:sldId id="358" r:id="rId8"/>
    <p:sldId id="362" r:id="rId9"/>
    <p:sldId id="327" r:id="rId10"/>
    <p:sldId id="363" r:id="rId11"/>
    <p:sldId id="335" r:id="rId12"/>
    <p:sldId id="320" r:id="rId13"/>
    <p:sldId id="351" r:id="rId14"/>
    <p:sldId id="287" r:id="rId15"/>
    <p:sldId id="294" r:id="rId16"/>
    <p:sldId id="261" r:id="rId17"/>
    <p:sldId id="361" r:id="rId18"/>
    <p:sldId id="353" r:id="rId19"/>
    <p:sldId id="306" r:id="rId20"/>
    <p:sldId id="307" r:id="rId21"/>
    <p:sldId id="352" r:id="rId22"/>
    <p:sldId id="300" r:id="rId23"/>
    <p:sldId id="302" r:id="rId24"/>
    <p:sldId id="303" r:id="rId25"/>
    <p:sldId id="292" r:id="rId26"/>
    <p:sldId id="275" r:id="rId27"/>
    <p:sldId id="271" r:id="rId28"/>
    <p:sldId id="273" r:id="rId29"/>
    <p:sldId id="274" r:id="rId30"/>
    <p:sldId id="359" r:id="rId31"/>
    <p:sldId id="321" r:id="rId32"/>
    <p:sldId id="290" r:id="rId33"/>
    <p:sldId id="354" r:id="rId34"/>
    <p:sldId id="356" r:id="rId35"/>
    <p:sldId id="277" r:id="rId36"/>
    <p:sldId id="355" r:id="rId37"/>
    <p:sldId id="323" r:id="rId38"/>
    <p:sldId id="330" r:id="rId39"/>
    <p:sldId id="336" r:id="rId40"/>
    <p:sldId id="281" r:id="rId41"/>
    <p:sldId id="338" r:id="rId42"/>
    <p:sldId id="339" r:id="rId43"/>
    <p:sldId id="340" r:id="rId44"/>
    <p:sldId id="341" r:id="rId45"/>
    <p:sldId id="333" r:id="rId46"/>
    <p:sldId id="324" r:id="rId47"/>
    <p:sldId id="282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31" r:id="rId57"/>
    <p:sldId id="332" r:id="rId58"/>
    <p:sldId id="325" r:id="rId59"/>
    <p:sldId id="283" r:id="rId60"/>
    <p:sldId id="337" r:id="rId6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172E"/>
    <a:srgbClr val="D2A000"/>
    <a:srgbClr val="007635"/>
    <a:srgbClr val="02478E"/>
    <a:srgbClr val="6B0F1E"/>
    <a:srgbClr val="4163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870" y="-774"/>
      </p:cViewPr>
      <p:guideLst>
        <p:guide orient="horz" pos="1297"/>
        <p:guide pos="5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38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00D61F-72EC-42CC-B7DC-621D8E056C2E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1" charset="0"/>
                <a:ea typeface="ヒラギノ角ゴ Pro W3" pitchFamily="1" charset="-128"/>
                <a:cs typeface="ヒラギノ角ゴ Pro W3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15DC0A-200D-49B3-8452-578199CDBE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027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846BC9A6-147A-45A2-BE96-BBC74F5DD3FC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D9266AA-CB23-40B7-9EFC-8F33EB76D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9906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" charset="-128"/>
        <a:cs typeface="ヒラギノ角ゴ Pro W3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</a:t>
            </a:r>
            <a:r>
              <a:rPr lang="en-US" baseline="0" dirty="0" smtClean="0"/>
              <a:t> we are talking about Advocacy – it is an overlooked first step</a:t>
            </a:r>
          </a:p>
          <a:p>
            <a:endParaRPr lang="en-US" baseline="0" dirty="0" smtClean="0"/>
          </a:p>
          <a:p>
            <a:r>
              <a:rPr lang="en-US" baseline="0" dirty="0" smtClean="0"/>
              <a:t>Just </a:t>
            </a:r>
            <a:r>
              <a:rPr lang="en-US" baseline="0" dirty="0" err="1" smtClean="0"/>
              <a:t>bec</a:t>
            </a:r>
            <a:r>
              <a:rPr lang="en-US" baseline="0" dirty="0" smtClean="0"/>
              <a:t> we know something is important to do – does not mean that everyone or a block of people feel the same way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Advocacy is a strategic activity to change public perception, influence policy decision, and even to influence funding priorities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66AA-CB23-40B7-9EFC-8F33EB76D0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615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58F7-ADED-499C-9C9F-61B7D8BF18D9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58F7-ADED-499C-9C9F-61B7D8BF18D9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video of Thai</a:t>
            </a:r>
            <a:r>
              <a:rPr lang="en-US" baseline="0" dirty="0" smtClean="0"/>
              <a:t> Childhood Obesity</a:t>
            </a:r>
          </a:p>
          <a:p>
            <a:r>
              <a:rPr lang="en-US" baseline="0" dirty="0" smtClean="0"/>
              <a:t>Hand out case study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66AA-CB23-40B7-9EFC-8F33EB76D0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66AA-CB23-40B7-9EFC-8F33EB76D06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</a:t>
            </a:r>
            <a:r>
              <a:rPr lang="en-US" baseline="0" dirty="0" smtClean="0"/>
              <a:t> the grid to do this exercise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66AA-CB23-40B7-9EFC-8F33EB76D0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18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66AA-CB23-40B7-9EFC-8F33EB76D06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266AA-CB23-40B7-9EFC-8F33EB76D06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A88A282-95F4-471F-A340-E68A7A899E27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ヒラギノ角ゴ Pro W3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A88A282-95F4-471F-A340-E68A7A899E27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2C564-7C97-4468-A71E-019D21D21FBD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DD52A-B5B4-4E52-A2BC-1247FB745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42AB22-1079-4BAB-B468-7CB1EE9D6790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FD52A-0873-4B23-9B74-B03B932A7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923C3D-92B5-47B5-BC5C-42ACD42C68EC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BA09F-FF3C-4894-B510-B3748D292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995E8B-DE89-41BD-803E-CC7047417C0C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4FDCB-7F7E-4345-AA53-B98A4B7F02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3A823-7DC8-4044-BB8D-AA22772FF57F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2BD6C-F4C2-4F29-A861-A744CCF75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6BE545-0B3F-46AD-904B-F740010964E0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26E5C-856C-4EAE-94E1-090C46A88E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C5DC6-BEFA-4DE6-B1CB-52F3681A6BCE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E0ED6-5C77-4F18-9CE2-F9AB7F1CE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A7D2CA-2D19-4540-8A9D-957A92849621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39FB7-68E2-485C-B822-5C96AF80B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EA822-E6BD-40A2-BF59-CA9946B0C4E4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6A1F2-BA5D-466C-81D5-E5CCBCEBC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81333-9708-4C10-8AA2-083E7CC93FB0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EAACD-4C48-495B-9F60-64420CBA4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488F8-C0A9-4E7F-BFE9-98B16C436F9A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5FF82-682E-4EA3-B936-BA7D1C958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190CDC9-26F0-4A10-8E37-5F6433C51149}" type="datetime1">
              <a:rPr lang="en-US"/>
              <a:pPr/>
              <a:t>7/17/2012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FA4AFF6-E63F-43CC-A944-F628E99E68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1" charset="-128"/>
          <a:cs typeface="ヒラギノ角ゴ Pro W3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1" charset="-128"/>
          <a:cs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1" charset="-128"/>
          <a:cs typeface="ヒラギノ角ゴ Pro W3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1" charset="-128"/>
          <a:cs typeface="ヒラギノ角ゴ Pro W3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01%20Thai%20News-Obesity.fl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03%20Michelle%20Obama%20at%20Child%20Nutrition%20Bill%20Signing2-TRIMMED%2015%20sec.fl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04%20Soda%20Executive_%20Proposed%20NYC%20Soda%20Ban%20Unfair2-TRIMMED.flv" TargetMode="Externa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Videos/PPT%20Videos/06%20The%20Fun%20Theory%201%20-%20Piano%20Staircase.fl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06%20Sesame%20Street_%20Michelle%20Obama%20and%20Elmo%20-%20Healthy%20Habits2-TRIMMED.fl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07%20Michelle%20Obama%20Obesity%20The%20Problem.wmv2-TRIMMED.flv" TargetMode="Externa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08%20Lets%20Move%20Kick-Off-TRIMMED.wm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12%20Michelle%20Obama%20on%20Keeping%20her%20Kids%20Healthy-TRIMMED.wmv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11%20Michelle%20Obama%20on%20Healthy%20Living-TRIMMED.wmv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10%20Dr.%20Jeff%20Engel%20on%20the%20Costs%20of%20Obesity.wmv.flv" TargetMode="External"/><Relationship Id="rId4" Type="http://schemas.openxmlformats.org/officeDocument/2006/relationships/hyperlink" Target="09%20North%20Carolina's%20Plan%20to%20Combat%20Obesity.avi2-TRIMMED.flv" TargetMode="External"/><Relationship Id="rId9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02%20NYC%20Proposes%20Ban%20on%20Sale%20of%20Oversize%20Sodas-db.fl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for slid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198438"/>
            <a:ext cx="9144000" cy="1576387"/>
          </a:xfrm>
        </p:spPr>
        <p:txBody>
          <a:bodyPr lIns="0" tIns="0" rIns="0" bIns="0" anchorCtr="1"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6 important questions to ask yourself </a:t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and the other advocates</a:t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 </a:t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36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1748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830456" cy="2959100"/>
          </a:xfrm>
        </p:spPr>
        <p:txBody>
          <a:bodyPr bIns="0"/>
          <a:lstStyle/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What do we want to accomplish?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What is preventing it from being accomplished now?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Who or what can affect the necessary change?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What has been done before on this issue? What lessons were learned?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Who has fought this fight in the past? What can we learn from them?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How can we find out as much about the issue as possible?</a:t>
            </a:r>
          </a:p>
          <a:p>
            <a:pPr marL="230188" indent="-230188" eaLnBrk="1" hangingPunct="1"/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>
              <a:buFont typeface="Arial" charset="0"/>
              <a:buNone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 </a:t>
            </a:r>
          </a:p>
          <a:p>
            <a:pPr marL="230188" indent="-230188" eaLnBrk="1" hangingPunct="1"/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5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305800" cy="830997"/>
          </a:xfrm>
          <a:prstGeom prst="rect">
            <a:avLst/>
          </a:prstGeom>
          <a:solidFill>
            <a:srgbClr val="02478E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Answering these questions will help you discover as much about the issue -past and present - as you can  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16002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76200" y="21336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200" y="25908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6200" y="30480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6200" y="37338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76200" y="44958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5359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2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How can we collect evidence</a:t>
            </a:r>
            <a:br>
              <a:rPr lang="en-US" sz="32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2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on the issue?</a:t>
            </a: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2772" name="Content Placeholder 2"/>
          <p:cNvSpPr>
            <a:spLocks noGrp="1"/>
          </p:cNvSpPr>
          <p:nvPr>
            <p:ph idx="4294967295"/>
          </p:nvPr>
        </p:nvSpPr>
        <p:spPr>
          <a:xfrm>
            <a:off x="0" y="1628774"/>
            <a:ext cx="7239000" cy="4314826"/>
          </a:xfrm>
        </p:spPr>
        <p:txBody>
          <a:bodyPr tIns="0" bIns="0"/>
          <a:lstStyle/>
          <a:p>
            <a:pPr marL="230188" indent="-230188" eaLnBrk="1" hangingPunct="1"/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Call a meeting of the other like groups, including community or local partners.</a:t>
            </a:r>
          </a:p>
          <a:p>
            <a:pPr marL="230188" indent="-230188" eaLnBrk="1" hangingPunct="1"/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Use your local library, </a:t>
            </a:r>
            <a:r>
              <a:rPr lang="en-US" sz="2000" dirty="0" smtClean="0">
                <a:latin typeface="Arial" pitchFamily="34" charset="0"/>
                <a:ea typeface="ヒラギノ角ゴ Pro W3" charset="-128"/>
                <a:cs typeface="Arial" pitchFamily="34" charset="0"/>
              </a:rPr>
              <a:t>resource center, school or university</a:t>
            </a: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.</a:t>
            </a:r>
          </a:p>
          <a:p>
            <a:pPr marL="230188" indent="-230188" eaLnBrk="1" hangingPunct="1"/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Talk to those most affected by the problem</a:t>
            </a:r>
          </a:p>
          <a:p>
            <a:pPr marL="630238" lvl="1" indent="-230188" eaLnBrk="1" hangingPunct="1"/>
            <a:r>
              <a:rPr lang="en-US" sz="1600" dirty="0" smtClean="0">
                <a:latin typeface="Arial" charset="0"/>
                <a:ea typeface="ヒラギノ角ゴ Pro W3" charset="-128"/>
                <a:cs typeface="Arial" charset="0"/>
              </a:rPr>
              <a:t>Don’t assume you understand everything about the issue.  </a:t>
            </a:r>
          </a:p>
          <a:p>
            <a:pPr marL="230188" indent="-230188" eaLnBrk="1" hangingPunct="1"/>
            <a:r>
              <a:rPr lang="en-US" sz="2000" dirty="0" smtClean="0">
                <a:latin typeface="Arial" pitchFamily="34" charset="0"/>
                <a:ea typeface="ヒラギノ角ゴ Pro W3" charset="-128"/>
                <a:cs typeface="Arial" pitchFamily="34" charset="0"/>
              </a:rPr>
              <a:t>Meet with community leaders such as government officials, business leaders, educators, and religious leaders. </a:t>
            </a:r>
          </a:p>
          <a:p>
            <a:pPr marL="230188" indent="-230188" eaLnBrk="1" hangingPunct="1"/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Read the newspaper and internet, listen to the radio, watch TV </a:t>
            </a:r>
          </a:p>
          <a:p>
            <a:pPr marL="230188" indent="-230188" eaLnBrk="1" hangingPunct="1"/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Find out as much as you can about the opposite position</a:t>
            </a:r>
          </a:p>
          <a:p>
            <a:pPr marL="230188" indent="-230188" eaLnBrk="1" hangingPunct="1"/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Identify a group or person who has already done research on the issue.</a:t>
            </a:r>
          </a:p>
          <a:p>
            <a:pPr marL="230188" indent="-230188" eaLnBrk="1" hangingPunct="1"/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Read about the issue on the internet.</a:t>
            </a:r>
          </a:p>
          <a:p>
            <a:pPr marL="230188" indent="-230188" eaLnBrk="1" hangingPunct="1">
              <a:buFont typeface="Arial" charset="0"/>
              <a:buNone/>
            </a:pP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 </a:t>
            </a:r>
          </a:p>
          <a:p>
            <a:pPr marL="230188" indent="-230188" eaLnBrk="1" hangingPunct="1"/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11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pic>
        <p:nvPicPr>
          <p:cNvPr id="2050" name="Picture 2" descr="Royalty-free Image: Tall Stack of Magazin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46" r="6145"/>
          <a:stretch/>
        </p:blipFill>
        <p:spPr bwMode="auto">
          <a:xfrm>
            <a:off x="6934199" y="2133600"/>
            <a:ext cx="2104755" cy="33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err="1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Influentials</a:t>
            </a: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12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Why start with </a:t>
            </a:r>
            <a:r>
              <a:rPr lang="en-US" sz="4000" b="1" dirty="0" err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?</a:t>
            </a:r>
          </a:p>
        </p:txBody>
      </p:sp>
      <p:pic>
        <p:nvPicPr>
          <p:cNvPr id="6" name="Content Placeholder 5" descr="MichelleObama_244x183_1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2556933" y="1752600"/>
            <a:ext cx="4030134" cy="3022601"/>
          </a:xfrm>
          <a:ln w="57150">
            <a:solidFill>
              <a:srgbClr val="A3172E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13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-30163"/>
            <a:ext cx="9144000" cy="1447801"/>
          </a:xfrm>
        </p:spPr>
        <p:txBody>
          <a:bodyPr tIns="0" rIns="0" bIns="0" anchorCtr="1"/>
          <a:lstStyle/>
          <a:p>
            <a:pPr eaLnBrk="1" hangingPunct="1"/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Enlisting Influentials</a:t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914400" y="1582738"/>
            <a:ext cx="7315200" cy="855662"/>
          </a:xfrm>
        </p:spPr>
        <p:txBody>
          <a:bodyPr tIns="0" bIns="0"/>
          <a:lstStyle/>
          <a:p>
            <a:pPr eaLnBrk="1" hangingPunct="1"/>
            <a:r>
              <a:rPr lang="en-US" sz="2200" dirty="0" err="1" smtClean="0"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 are people, groups or organizations that share your interest in an important issue to you</a:t>
            </a:r>
          </a:p>
          <a:p>
            <a:pPr marL="0" indent="0" eaLnBrk="1" hangingPunct="1">
              <a:buNone/>
            </a:pPr>
            <a:endParaRPr lang="en-US" sz="2200" dirty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2613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15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9450" y="3200400"/>
            <a:ext cx="8007350" cy="1938992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cs typeface="Arial" charset="0"/>
              </a:rPr>
              <a:t>Influentials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 may help you </a:t>
            </a:r>
            <a:endParaRPr lang="en-US" sz="2800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3600" i="1" dirty="0" smtClean="0">
                <a:solidFill>
                  <a:schemeClr val="bg1"/>
                </a:solidFill>
                <a:cs typeface="Arial" charset="0"/>
              </a:rPr>
              <a:t>OR</a:t>
            </a:r>
            <a:endParaRPr lang="en-US" sz="3600" dirty="0" smtClean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hey 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may be the </a:t>
            </a:r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barrier that </a:t>
            </a:r>
            <a:r>
              <a:rPr lang="en-US" sz="2800" dirty="0">
                <a:solidFill>
                  <a:schemeClr val="bg1"/>
                </a:solidFill>
                <a:cs typeface="Arial" charset="0"/>
              </a:rPr>
              <a:t>prevents change from </a:t>
            </a:r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happening</a:t>
            </a:r>
            <a:endParaRPr lang="en-US" sz="28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News Photo: Thai Prime Minister Yingluck Shinawatra shakes hand with…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8249" b="37681"/>
          <a:stretch/>
        </p:blipFill>
        <p:spPr bwMode="auto">
          <a:xfrm>
            <a:off x="4054562" y="1516764"/>
            <a:ext cx="2362201" cy="259397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5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152400"/>
            <a:ext cx="9144000" cy="1371600"/>
          </a:xfrm>
        </p:spPr>
        <p:txBody>
          <a:bodyPr tIns="0" rIns="0" bIns="0" anchor="t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Enlist the people who have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the influence to: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>
              <a:ea typeface="ヒラギノ角ゴ Pro W3" charset="-128"/>
            </a:endParaRPr>
          </a:p>
          <a:p>
            <a:pPr eaLnBrk="1" hangingPunct="1">
              <a:buFont typeface="Arial" charset="0"/>
              <a:buNone/>
            </a:pPr>
            <a:endParaRPr lang="en-US" dirty="0" smtClean="0">
              <a:ea typeface="ヒラギノ角ゴ Pro W3" charset="-128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804863" y="1993900"/>
            <a:ext cx="4833937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200" dirty="0">
                <a:cs typeface="Arial" charset="0"/>
              </a:rPr>
              <a:t>Take regulatory action</a:t>
            </a:r>
          </a:p>
          <a:p>
            <a:endParaRPr lang="en-US" sz="2200" dirty="0">
              <a:cs typeface="Arial" charset="0"/>
            </a:endParaRPr>
          </a:p>
          <a:p>
            <a:r>
              <a:rPr lang="en-US" sz="2200" dirty="0">
                <a:cs typeface="Arial" charset="0"/>
              </a:rPr>
              <a:t>Take leadership action</a:t>
            </a:r>
          </a:p>
          <a:p>
            <a:endParaRPr lang="en-US" sz="2200" dirty="0">
              <a:cs typeface="Arial" charset="0"/>
            </a:endParaRPr>
          </a:p>
          <a:p>
            <a:r>
              <a:rPr lang="en-US" sz="2200" dirty="0">
                <a:cs typeface="Arial" charset="0"/>
              </a:rPr>
              <a:t>Change policy</a:t>
            </a:r>
          </a:p>
          <a:p>
            <a:endParaRPr lang="en-US" sz="2200" dirty="0">
              <a:cs typeface="Arial" charset="0"/>
            </a:endParaRPr>
          </a:p>
          <a:p>
            <a:r>
              <a:rPr lang="en-US" sz="2200" dirty="0">
                <a:cs typeface="Arial" charset="0"/>
              </a:rPr>
              <a:t>Influence public opinion</a:t>
            </a:r>
          </a:p>
          <a:p>
            <a:endParaRPr lang="en-US" sz="2200" dirty="0">
              <a:cs typeface="Arial" charset="0"/>
            </a:endParaRPr>
          </a:p>
          <a:p>
            <a:r>
              <a:rPr lang="en-US" sz="2200" dirty="0">
                <a:cs typeface="Arial" charset="0"/>
              </a:rPr>
              <a:t>Change community practices</a:t>
            </a:r>
          </a:p>
          <a:p>
            <a:endParaRPr lang="en-US" sz="2200" dirty="0">
              <a:cs typeface="Arial" charset="0"/>
            </a:endParaRPr>
          </a:p>
          <a:p>
            <a:r>
              <a:rPr lang="en-US" sz="2200" dirty="0">
                <a:cs typeface="Arial" charset="0"/>
              </a:rPr>
              <a:t>Change attitudes and norms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02613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14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28600" y="1993900"/>
            <a:ext cx="457200" cy="36830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228600" y="2679700"/>
            <a:ext cx="457200" cy="36830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228600" y="3276600"/>
            <a:ext cx="457200" cy="36830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228600" y="3975100"/>
            <a:ext cx="457200" cy="36830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228600" y="4660900"/>
            <a:ext cx="457200" cy="36830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228600" y="5346700"/>
            <a:ext cx="457200" cy="36830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News Photo: Thai actor Mario Maurer attends Love On That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8238" y="1290448"/>
            <a:ext cx="1725884" cy="2488290"/>
          </a:xfrm>
          <a:prstGeom prst="rect">
            <a:avLst/>
          </a:prstGeom>
          <a:noFill/>
          <a:ln w="38100">
            <a:solidFill>
              <a:srgbClr val="D2A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ws Photo: Thailands Queen Sirikit and Princess Maha Chakri Sirindhorn…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5" t="9480" r="8690" b="7076"/>
          <a:stretch/>
        </p:blipFill>
        <p:spPr bwMode="auto">
          <a:xfrm>
            <a:off x="7239000" y="3162417"/>
            <a:ext cx="1769491" cy="2628783"/>
          </a:xfrm>
          <a:prstGeom prst="rect">
            <a:avLst/>
          </a:prstGeom>
          <a:noFill/>
          <a:ln w="38100">
            <a:solidFill>
              <a:srgbClr val="A3172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ews Photo: Thai Deputy Prime Minister Yongyuth Wichaidit gestures upon…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28" r="13103"/>
          <a:stretch/>
        </p:blipFill>
        <p:spPr bwMode="auto">
          <a:xfrm>
            <a:off x="5235663" y="3707327"/>
            <a:ext cx="1850937" cy="2329936"/>
          </a:xfrm>
          <a:prstGeom prst="rect">
            <a:avLst/>
          </a:prstGeom>
          <a:noFill/>
          <a:ln w="38100">
            <a:solidFill>
              <a:srgbClr val="00763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-11113"/>
            <a:ext cx="9144000" cy="1417638"/>
          </a:xfrm>
        </p:spPr>
        <p:txBody>
          <a:bodyPr tIns="0" rIns="0" bIns="0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Exercise - Influential Analysis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19200"/>
            <a:ext cx="8763000" cy="4818063"/>
          </a:xfrm>
        </p:spPr>
        <p:txBody>
          <a:bodyPr tIns="0" bIns="0"/>
          <a:lstStyle/>
          <a:p>
            <a:pPr algn="ctr" eaLnBrk="1" hangingPunct="1">
              <a:buFont typeface="Arial" charset="0"/>
              <a:buNone/>
            </a:pPr>
            <a:r>
              <a:rPr lang="en-US" sz="38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3 Steps</a:t>
            </a:r>
          </a:p>
          <a:p>
            <a:pPr algn="ctr" eaLnBrk="1" hangingPunct="1">
              <a:buFont typeface="Arial" charset="0"/>
              <a:buNone/>
            </a:pP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1) </a:t>
            </a:r>
            <a:r>
              <a:rPr lang="en-US" sz="28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Make a list.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With your colleagues make a list of all the </a:t>
            </a:r>
            <a:r>
              <a:rPr lang="en-US" sz="2200" dirty="0" err="1" smtClean="0"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 you can think of </a:t>
            </a:r>
          </a:p>
          <a:p>
            <a:pPr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2) </a:t>
            </a:r>
            <a:r>
              <a:rPr lang="en-US" sz="28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Prioritize your </a:t>
            </a:r>
            <a:r>
              <a:rPr lang="en-US" sz="2800" b="1" dirty="0" err="1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28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.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Who is seen as the leader or advocate for the issue or the advocate against</a:t>
            </a:r>
          </a:p>
          <a:p>
            <a:pPr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3) </a:t>
            </a:r>
            <a:r>
              <a:rPr lang="en-US" sz="28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Understand the motivations of your </a:t>
            </a:r>
            <a:r>
              <a:rPr lang="en-US" sz="2800" b="1" dirty="0" err="1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28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.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Why will they support your advocacy project or cause? Why won’t they?</a:t>
            </a:r>
          </a:p>
          <a:p>
            <a:pPr eaLnBrk="1" hangingPunct="1"/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2613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16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5000" y="1905000"/>
            <a:ext cx="5334000" cy="4183537"/>
            <a:chOff x="2971800" y="1905000"/>
            <a:chExt cx="5334000" cy="4183537"/>
          </a:xfrm>
        </p:grpSpPr>
        <p:pic>
          <p:nvPicPr>
            <p:cNvPr id="6" name="Picture 5" descr="Interest_Grid_CDG_T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1905000"/>
              <a:ext cx="5334000" cy="418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437027" y="265076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91000" y="2570206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33800" y="4300431"/>
              <a:ext cx="1600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96000" y="4233728"/>
              <a:ext cx="16002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60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Prioritize your </a:t>
            </a:r>
            <a:r>
              <a:rPr lang="en-US" sz="4000" b="1" dirty="0" err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 based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on their interest and influence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61896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18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330" y="2209800"/>
            <a:ext cx="2164870" cy="17021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Keep</a:t>
            </a:r>
          </a:p>
          <a:p>
            <a:pPr algn="ctr"/>
            <a:r>
              <a:rPr lang="en-GB" sz="2400" b="1" dirty="0" smtClean="0"/>
              <a:t>Satisfied</a:t>
            </a:r>
            <a:endParaRPr lang="en-GB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724400" y="2209800"/>
            <a:ext cx="2164870" cy="1702167"/>
          </a:xfrm>
          <a:prstGeom prst="rect">
            <a:avLst/>
          </a:prstGeom>
          <a:solidFill>
            <a:srgbClr val="A31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Manage</a:t>
            </a:r>
          </a:p>
          <a:p>
            <a:pPr algn="ctr"/>
            <a:r>
              <a:rPr lang="en-GB" sz="2400" b="1" dirty="0" smtClean="0"/>
              <a:t>Closely</a:t>
            </a:r>
            <a:endParaRPr lang="en-GB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483330" y="3936633"/>
            <a:ext cx="2164870" cy="17021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Monitor</a:t>
            </a:r>
          </a:p>
          <a:p>
            <a:pPr algn="ctr"/>
            <a:r>
              <a:rPr lang="en-GB" sz="2400" b="1" dirty="0" smtClean="0"/>
              <a:t>(Minimum Effort)</a:t>
            </a:r>
            <a:endParaRPr lang="en-GB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4724400" y="3936633"/>
            <a:ext cx="2164870" cy="1702167"/>
          </a:xfrm>
          <a:prstGeom prst="rect">
            <a:avLst/>
          </a:prstGeom>
          <a:solidFill>
            <a:srgbClr val="D2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Keep</a:t>
            </a:r>
          </a:p>
          <a:p>
            <a:pPr algn="ctr"/>
            <a:r>
              <a:rPr lang="en-GB" sz="2400" b="1" dirty="0" smtClean="0"/>
              <a:t>Informed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34759" y="1676400"/>
            <a:ext cx="210924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cs typeface="Arial" charset="0"/>
              </a:rPr>
              <a:t>High influence, </a:t>
            </a:r>
            <a:r>
              <a:rPr lang="en-US" sz="1700" b="1" dirty="0" smtClean="0">
                <a:cs typeface="Arial" charset="0"/>
              </a:rPr>
              <a:t>high interest </a:t>
            </a:r>
            <a:r>
              <a:rPr lang="en-US" sz="1700" dirty="0" smtClean="0">
                <a:cs typeface="Arial" charset="0"/>
              </a:rPr>
              <a:t>fully </a:t>
            </a:r>
            <a:r>
              <a:rPr lang="en-US" sz="1600" dirty="0">
                <a:cs typeface="Arial" charset="0"/>
              </a:rPr>
              <a:t>engage</a:t>
            </a:r>
            <a:r>
              <a:rPr lang="en-US" sz="1700" dirty="0">
                <a:cs typeface="Arial" charset="0"/>
              </a:rPr>
              <a:t> and make the greatest effort to satisfy.</a:t>
            </a:r>
          </a:p>
          <a:p>
            <a:endParaRPr lang="en-GB" sz="17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6764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charset="0"/>
              </a:rPr>
              <a:t>High influence, less </a:t>
            </a:r>
            <a:r>
              <a:rPr lang="en-US" sz="1600" b="1" dirty="0" smtClean="0">
                <a:cs typeface="Arial" charset="0"/>
              </a:rPr>
              <a:t>interest </a:t>
            </a:r>
            <a:r>
              <a:rPr lang="en-US" sz="1600" dirty="0" smtClean="0">
                <a:cs typeface="Arial" charset="0"/>
              </a:rPr>
              <a:t>communicate enough </a:t>
            </a:r>
            <a:r>
              <a:rPr lang="en-US" sz="1600" dirty="0">
                <a:cs typeface="Arial" charset="0"/>
              </a:rPr>
              <a:t>to keep </a:t>
            </a:r>
            <a:r>
              <a:rPr lang="en-US" sz="1600" dirty="0" smtClean="0">
                <a:cs typeface="Arial" charset="0"/>
              </a:rPr>
              <a:t>satisfied</a:t>
            </a:r>
            <a:r>
              <a:rPr lang="en-US" sz="1600" dirty="0">
                <a:cs typeface="Arial" charset="0"/>
              </a:rPr>
              <a:t>, but not so much </a:t>
            </a:r>
            <a:r>
              <a:rPr lang="en-US" sz="1600" dirty="0" smtClean="0">
                <a:cs typeface="Arial" charset="0"/>
              </a:rPr>
              <a:t>they get bored</a:t>
            </a:r>
            <a:endParaRPr lang="en-US" sz="1600" dirty="0">
              <a:cs typeface="Arial" charset="0"/>
            </a:endParaRPr>
          </a:p>
          <a:p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4473476"/>
            <a:ext cx="205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charset="0"/>
              </a:rPr>
              <a:t>Low influence, </a:t>
            </a:r>
            <a:r>
              <a:rPr lang="en-US" sz="1600" b="1" dirty="0" smtClean="0">
                <a:cs typeface="Arial" charset="0"/>
              </a:rPr>
              <a:t>high interest </a:t>
            </a:r>
            <a:r>
              <a:rPr lang="en-US" sz="1600" dirty="0" smtClean="0">
                <a:cs typeface="Arial" charset="0"/>
              </a:rPr>
              <a:t>keep informed to </a:t>
            </a:r>
            <a:r>
              <a:rPr lang="en-US" sz="1600" dirty="0">
                <a:cs typeface="Arial" charset="0"/>
              </a:rPr>
              <a:t>ensure </a:t>
            </a:r>
            <a:r>
              <a:rPr lang="en-US" sz="1600" dirty="0" smtClean="0">
                <a:cs typeface="Arial" charset="0"/>
              </a:rPr>
              <a:t>no </a:t>
            </a:r>
            <a:r>
              <a:rPr lang="en-US" sz="1600" dirty="0">
                <a:cs typeface="Arial" charset="0"/>
              </a:rPr>
              <a:t>major issues arise. </a:t>
            </a:r>
            <a:r>
              <a:rPr lang="en-US" sz="1600" dirty="0" smtClean="0">
                <a:cs typeface="Arial" charset="0"/>
              </a:rPr>
              <a:t>Often helpful </a:t>
            </a:r>
            <a:r>
              <a:rPr lang="en-US" sz="1600" dirty="0">
                <a:cs typeface="Arial" charset="0"/>
              </a:rPr>
              <a:t>with </a:t>
            </a:r>
            <a:r>
              <a:rPr lang="en-US" sz="1600" dirty="0" smtClean="0">
                <a:cs typeface="Arial" charset="0"/>
              </a:rPr>
              <a:t>details </a:t>
            </a:r>
            <a:r>
              <a:rPr lang="en-US" sz="1600" dirty="0">
                <a:cs typeface="Arial" charset="0"/>
              </a:rPr>
              <a:t>and goals of </a:t>
            </a:r>
            <a:r>
              <a:rPr lang="en-US" sz="1600" dirty="0" smtClean="0">
                <a:cs typeface="Arial" charset="0"/>
              </a:rPr>
              <a:t>moving your cause </a:t>
            </a:r>
            <a:r>
              <a:rPr lang="en-US" sz="1600" dirty="0">
                <a:cs typeface="Arial" charset="0"/>
              </a:rPr>
              <a:t>forward.</a:t>
            </a:r>
          </a:p>
          <a:p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0" y="4473476"/>
            <a:ext cx="2178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 charset="0"/>
              </a:rPr>
              <a:t>Low influence, less </a:t>
            </a:r>
            <a:r>
              <a:rPr lang="en-US" sz="1600" b="1" dirty="0" smtClean="0">
                <a:cs typeface="Arial" charset="0"/>
              </a:rPr>
              <a:t>interest</a:t>
            </a:r>
            <a:r>
              <a:rPr lang="en-US" sz="1600" dirty="0" smtClean="0">
                <a:cs typeface="Arial" charset="0"/>
              </a:rPr>
              <a:t> monitor</a:t>
            </a:r>
            <a:r>
              <a:rPr lang="en-US" sz="1600" dirty="0">
                <a:cs typeface="Arial" charset="0"/>
              </a:rPr>
              <a:t>, but with minimum effort. </a:t>
            </a:r>
            <a:r>
              <a:rPr lang="en-US" sz="1600" dirty="0" smtClean="0">
                <a:cs typeface="Arial" charset="0"/>
              </a:rPr>
              <a:t>Keep communication minimal</a:t>
            </a:r>
            <a:endParaRPr lang="en-US" sz="1600" dirty="0">
              <a:cs typeface="Arial" charset="0"/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9558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0" grpId="0"/>
      <p:bldP spid="10" grpId="1"/>
      <p:bldP spid="19" grpId="0"/>
      <p:bldP spid="19" grpId="1"/>
      <p:bldP spid="20" grpId="0"/>
      <p:bldP spid="24" grpId="0"/>
      <p:bldP spid="2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-34925"/>
            <a:ext cx="9144000" cy="1447800"/>
          </a:xfrm>
        </p:spPr>
        <p:txBody>
          <a:bodyPr lIns="0" tIns="0" rIns="0" bIns="0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Prioritize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2253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08100"/>
            <a:ext cx="7315200" cy="4818063"/>
          </a:xfrm>
        </p:spPr>
        <p:txBody>
          <a:bodyPr tIns="0" bIns="0"/>
          <a:lstStyle/>
          <a:p>
            <a:pPr eaLnBrk="1" hangingPunct="1">
              <a:buFont typeface="Arial" charset="0"/>
              <a:buNone/>
            </a:pPr>
            <a:r>
              <a:rPr lang="en-US" sz="2000" b="1" dirty="0" smtClean="0">
                <a:latin typeface="Arial" charset="0"/>
                <a:ea typeface="ヒラギノ角ゴ Pro W3" charset="-128"/>
                <a:cs typeface="Arial" charset="0"/>
              </a:rPr>
              <a:t>With your own team name all the people who—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Are affected by your work</a:t>
            </a:r>
          </a:p>
          <a:p>
            <a:pPr lvl="1" eaLnBrk="1" hangingPunct="1">
              <a:buFont typeface="Arial" charset="0"/>
              <a:buNone/>
            </a:pPr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Have influence over your work </a:t>
            </a:r>
          </a:p>
          <a:p>
            <a:pPr lvl="1" eaLnBrk="1" hangingPunct="1">
              <a:buFont typeface="Arial" charset="0"/>
              <a:buNone/>
            </a:pPr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Have influence over your organization</a:t>
            </a:r>
          </a:p>
          <a:p>
            <a:pPr lvl="1" eaLnBrk="1" hangingPunct="1">
              <a:buFont typeface="Arial" charset="0"/>
              <a:buNone/>
            </a:pPr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Have interest in your success or</a:t>
            </a:r>
          </a:p>
          <a:p>
            <a:pPr lvl="1" eaLnBrk="1" hangingPunct="1">
              <a:buFont typeface="Arial" charset="0"/>
              <a:buNone/>
            </a:pPr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sz="2000" dirty="0" smtClean="0">
                <a:latin typeface="Arial" charset="0"/>
                <a:ea typeface="ヒラギノ角ゴ Pro W3" charset="-128"/>
                <a:cs typeface="Arial" charset="0"/>
              </a:rPr>
              <a:t>Have interest in your failure</a:t>
            </a:r>
          </a:p>
          <a:p>
            <a:pPr eaLnBrk="1" hangingPunct="1">
              <a:buFont typeface="Arial" charset="0"/>
              <a:buNone/>
            </a:pPr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2613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17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43000" y="2085975"/>
            <a:ext cx="228600" cy="18415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1143000" y="2819400"/>
            <a:ext cx="228600" cy="18415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1143000" y="3549650"/>
            <a:ext cx="228600" cy="18415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1143000" y="4311650"/>
            <a:ext cx="228600" cy="18415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1143000" y="5029200"/>
            <a:ext cx="228600" cy="184150"/>
          </a:xfrm>
          <a:prstGeom prst="rightArrow">
            <a:avLst/>
          </a:prstGeom>
          <a:solidFill>
            <a:srgbClr val="00B050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tIns="0" rIns="0" bIns="0"/>
          <a:lstStyle/>
          <a:p>
            <a:pPr eaLnBrk="1" hangingPunct="1"/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Understand your Influentials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04800" y="1308100"/>
            <a:ext cx="8382000" cy="4818063"/>
          </a:xfrm>
        </p:spPr>
        <p:txBody>
          <a:bodyPr tIns="0" bIns="0">
            <a:noAutofit/>
          </a:bodyPr>
          <a:lstStyle/>
          <a:p>
            <a:pPr eaLnBrk="1" hangingPunct="1"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You’ll need to know how best to engage them in your project or cause.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What is the financial or emotional interest they have in the outcome of your work.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What motivates them?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What information will they want from you?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What is the best way of communicating with them—phone calls, emails,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or face-to-face meetings?</a:t>
            </a:r>
            <a:r>
              <a:rPr lang="en-US" sz="1800" dirty="0" smtClean="0">
                <a:ea typeface="ヒラギノ角ゴ Pro W3" charset="-128"/>
              </a:rPr>
              <a:t/>
            </a:r>
            <a:br>
              <a:rPr lang="en-US" sz="1800" dirty="0" smtClean="0">
                <a:ea typeface="ヒラギノ角ゴ Pro W3" charset="-128"/>
              </a:rPr>
            </a:br>
            <a:endParaRPr lang="en-US" sz="1800" dirty="0" smtClean="0">
              <a:ea typeface="ヒラギノ角ゴ Pro W3" charset="-128"/>
            </a:endParaRPr>
          </a:p>
          <a:p>
            <a:pPr eaLnBrk="1" hangingPunct="1"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>
                <a:latin typeface="Arial" charset="0"/>
                <a:ea typeface="ヒラギノ角ゴ Pro W3" charset="-128"/>
                <a:cs typeface="Arial" charset="0"/>
              </a:rPr>
              <a:t>C</a:t>
            </a: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ommunicate with them by using public forum — like news stories, print articles, mass media, earned media, PSAs, op-ed pieces. </a:t>
            </a:r>
          </a:p>
          <a:p>
            <a:pPr marL="685800" lvl="1" eaLnBrk="1" hangingPunct="1"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600" dirty="0" smtClean="0">
                <a:latin typeface="Arial" charset="0"/>
                <a:ea typeface="ヒラギノ角ゴ Pro W3" charset="-128"/>
                <a:cs typeface="Arial" charset="0"/>
              </a:rPr>
              <a:t>Not as persuasive as face-to-face, but they create an enabling environment.</a:t>
            </a:r>
          </a:p>
          <a:p>
            <a:pPr eaLnBrk="1" hangingPunct="1">
              <a:buClr>
                <a:srgbClr val="A3172E"/>
              </a:buClr>
              <a:buSzPct val="125000"/>
              <a:buFont typeface="Arial" pitchFamily="34" charset="0"/>
              <a:buChar char="•"/>
            </a:pP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19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Obesity in Thailand</a:t>
            </a:r>
            <a:endParaRPr lang="en-GB" sz="40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0"/>
            <a:ext cx="1196975" cy="1198563"/>
            <a:chOff x="0" y="0"/>
            <a:chExt cx="754" cy="75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5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0"/>
              <a:ext cx="747" cy="748"/>
            </a:xfrm>
            <a:custGeom>
              <a:avLst/>
              <a:gdLst>
                <a:gd name="T0" fmla="*/ 0 w 2990"/>
                <a:gd name="T1" fmla="*/ 0 h 2994"/>
                <a:gd name="T2" fmla="*/ 747 w 2990"/>
                <a:gd name="T3" fmla="*/ 0 h 2994"/>
                <a:gd name="T4" fmla="*/ 1494 w 2990"/>
                <a:gd name="T5" fmla="*/ 0 h 2994"/>
                <a:gd name="T6" fmla="*/ 2241 w 2990"/>
                <a:gd name="T7" fmla="*/ 0 h 2994"/>
                <a:gd name="T8" fmla="*/ 2990 w 2990"/>
                <a:gd name="T9" fmla="*/ 0 h 2994"/>
                <a:gd name="T10" fmla="*/ 2990 w 2990"/>
                <a:gd name="T11" fmla="*/ 748 h 2994"/>
                <a:gd name="T12" fmla="*/ 2990 w 2990"/>
                <a:gd name="T13" fmla="*/ 1496 h 2994"/>
                <a:gd name="T14" fmla="*/ 2990 w 2990"/>
                <a:gd name="T15" fmla="*/ 2244 h 2994"/>
                <a:gd name="T16" fmla="*/ 2990 w 2990"/>
                <a:gd name="T17" fmla="*/ 2994 h 2994"/>
                <a:gd name="T18" fmla="*/ 2241 w 2990"/>
                <a:gd name="T19" fmla="*/ 2994 h 2994"/>
                <a:gd name="T20" fmla="*/ 1494 w 2990"/>
                <a:gd name="T21" fmla="*/ 2994 h 2994"/>
                <a:gd name="T22" fmla="*/ 747 w 2990"/>
                <a:gd name="T23" fmla="*/ 2994 h 2994"/>
                <a:gd name="T24" fmla="*/ 0 w 2990"/>
                <a:gd name="T25" fmla="*/ 2994 h 2994"/>
                <a:gd name="T26" fmla="*/ 0 w 2990"/>
                <a:gd name="T27" fmla="*/ 2244 h 2994"/>
                <a:gd name="T28" fmla="*/ 0 w 2990"/>
                <a:gd name="T29" fmla="*/ 1496 h 2994"/>
                <a:gd name="T30" fmla="*/ 0 w 2990"/>
                <a:gd name="T31" fmla="*/ 748 h 2994"/>
                <a:gd name="T32" fmla="*/ 0 w 2990"/>
                <a:gd name="T33" fmla="*/ 0 h 2994"/>
                <a:gd name="T34" fmla="*/ 0 w 2990"/>
                <a:gd name="T35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0" h="2994">
                  <a:moveTo>
                    <a:pt x="0" y="0"/>
                  </a:moveTo>
                  <a:lnTo>
                    <a:pt x="747" y="0"/>
                  </a:lnTo>
                  <a:lnTo>
                    <a:pt x="1494" y="0"/>
                  </a:lnTo>
                  <a:lnTo>
                    <a:pt x="2241" y="0"/>
                  </a:lnTo>
                  <a:lnTo>
                    <a:pt x="2990" y="0"/>
                  </a:lnTo>
                  <a:lnTo>
                    <a:pt x="2990" y="748"/>
                  </a:lnTo>
                  <a:lnTo>
                    <a:pt x="2990" y="1496"/>
                  </a:lnTo>
                  <a:lnTo>
                    <a:pt x="2990" y="2244"/>
                  </a:lnTo>
                  <a:lnTo>
                    <a:pt x="2990" y="2994"/>
                  </a:lnTo>
                  <a:lnTo>
                    <a:pt x="2241" y="2994"/>
                  </a:lnTo>
                  <a:lnTo>
                    <a:pt x="1494" y="2994"/>
                  </a:lnTo>
                  <a:lnTo>
                    <a:pt x="747" y="2994"/>
                  </a:lnTo>
                  <a:lnTo>
                    <a:pt x="0" y="2994"/>
                  </a:lnTo>
                  <a:lnTo>
                    <a:pt x="0" y="2244"/>
                  </a:lnTo>
                  <a:lnTo>
                    <a:pt x="0" y="1496"/>
                  </a:lnTo>
                  <a:lnTo>
                    <a:pt x="0" y="7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6" y="549"/>
              <a:ext cx="128" cy="171"/>
            </a:xfrm>
            <a:custGeom>
              <a:avLst/>
              <a:gdLst>
                <a:gd name="T0" fmla="*/ 435 w 510"/>
                <a:gd name="T1" fmla="*/ 661 h 682"/>
                <a:gd name="T2" fmla="*/ 454 w 510"/>
                <a:gd name="T3" fmla="*/ 651 h 682"/>
                <a:gd name="T4" fmla="*/ 478 w 510"/>
                <a:gd name="T5" fmla="*/ 624 h 682"/>
                <a:gd name="T6" fmla="*/ 488 w 510"/>
                <a:gd name="T7" fmla="*/ 603 h 682"/>
                <a:gd name="T8" fmla="*/ 497 w 510"/>
                <a:gd name="T9" fmla="*/ 581 h 682"/>
                <a:gd name="T10" fmla="*/ 504 w 510"/>
                <a:gd name="T11" fmla="*/ 556 h 682"/>
                <a:gd name="T12" fmla="*/ 508 w 510"/>
                <a:gd name="T13" fmla="*/ 528 h 682"/>
                <a:gd name="T14" fmla="*/ 510 w 510"/>
                <a:gd name="T15" fmla="*/ 498 h 682"/>
                <a:gd name="T16" fmla="*/ 508 w 510"/>
                <a:gd name="T17" fmla="*/ 468 h 682"/>
                <a:gd name="T18" fmla="*/ 506 w 510"/>
                <a:gd name="T19" fmla="*/ 432 h 682"/>
                <a:gd name="T20" fmla="*/ 500 w 510"/>
                <a:gd name="T21" fmla="*/ 396 h 682"/>
                <a:gd name="T22" fmla="*/ 492 w 510"/>
                <a:gd name="T23" fmla="*/ 359 h 682"/>
                <a:gd name="T24" fmla="*/ 483 w 510"/>
                <a:gd name="T25" fmla="*/ 321 h 682"/>
                <a:gd name="T26" fmla="*/ 470 w 510"/>
                <a:gd name="T27" fmla="*/ 281 h 682"/>
                <a:gd name="T28" fmla="*/ 454 w 510"/>
                <a:gd name="T29" fmla="*/ 240 h 682"/>
                <a:gd name="T30" fmla="*/ 435 w 510"/>
                <a:gd name="T31" fmla="*/ 197 h 682"/>
                <a:gd name="T32" fmla="*/ 417 w 510"/>
                <a:gd name="T33" fmla="*/ 160 h 682"/>
                <a:gd name="T34" fmla="*/ 395 w 510"/>
                <a:gd name="T35" fmla="*/ 125 h 682"/>
                <a:gd name="T36" fmla="*/ 371 w 510"/>
                <a:gd name="T37" fmla="*/ 98 h 682"/>
                <a:gd name="T38" fmla="*/ 349 w 510"/>
                <a:gd name="T39" fmla="*/ 72 h 682"/>
                <a:gd name="T40" fmla="*/ 325 w 510"/>
                <a:gd name="T41" fmla="*/ 52 h 682"/>
                <a:gd name="T42" fmla="*/ 301 w 510"/>
                <a:gd name="T43" fmla="*/ 34 h 682"/>
                <a:gd name="T44" fmla="*/ 278 w 510"/>
                <a:gd name="T45" fmla="*/ 21 h 682"/>
                <a:gd name="T46" fmla="*/ 251 w 510"/>
                <a:gd name="T47" fmla="*/ 14 h 682"/>
                <a:gd name="T48" fmla="*/ 226 w 510"/>
                <a:gd name="T49" fmla="*/ 5 h 682"/>
                <a:gd name="T50" fmla="*/ 204 w 510"/>
                <a:gd name="T51" fmla="*/ 2 h 682"/>
                <a:gd name="T52" fmla="*/ 182 w 510"/>
                <a:gd name="T53" fmla="*/ 0 h 682"/>
                <a:gd name="T54" fmla="*/ 159 w 510"/>
                <a:gd name="T55" fmla="*/ 2 h 682"/>
                <a:gd name="T56" fmla="*/ 136 w 510"/>
                <a:gd name="T57" fmla="*/ 5 h 682"/>
                <a:gd name="T58" fmla="*/ 116 w 510"/>
                <a:gd name="T59" fmla="*/ 10 h 682"/>
                <a:gd name="T60" fmla="*/ 99 w 510"/>
                <a:gd name="T61" fmla="*/ 18 h 682"/>
                <a:gd name="T62" fmla="*/ 79 w 510"/>
                <a:gd name="T63" fmla="*/ 30 h 682"/>
                <a:gd name="T64" fmla="*/ 49 w 510"/>
                <a:gd name="T65" fmla="*/ 55 h 682"/>
                <a:gd name="T66" fmla="*/ 33 w 510"/>
                <a:gd name="T67" fmla="*/ 76 h 682"/>
                <a:gd name="T68" fmla="*/ 21 w 510"/>
                <a:gd name="T69" fmla="*/ 94 h 682"/>
                <a:gd name="T70" fmla="*/ 13 w 510"/>
                <a:gd name="T71" fmla="*/ 114 h 682"/>
                <a:gd name="T72" fmla="*/ 5 w 510"/>
                <a:gd name="T73" fmla="*/ 138 h 682"/>
                <a:gd name="T74" fmla="*/ 0 w 510"/>
                <a:gd name="T75" fmla="*/ 163 h 682"/>
                <a:gd name="T76" fmla="*/ 0 w 510"/>
                <a:gd name="T77" fmla="*/ 189 h 682"/>
                <a:gd name="T78" fmla="*/ 0 w 510"/>
                <a:gd name="T79" fmla="*/ 218 h 682"/>
                <a:gd name="T80" fmla="*/ 0 w 510"/>
                <a:gd name="T81" fmla="*/ 247 h 682"/>
                <a:gd name="T82" fmla="*/ 5 w 510"/>
                <a:gd name="T83" fmla="*/ 281 h 682"/>
                <a:gd name="T84" fmla="*/ 13 w 510"/>
                <a:gd name="T85" fmla="*/ 315 h 682"/>
                <a:gd name="T86" fmla="*/ 25 w 510"/>
                <a:gd name="T87" fmla="*/ 352 h 682"/>
                <a:gd name="T88" fmla="*/ 38 w 510"/>
                <a:gd name="T89" fmla="*/ 389 h 682"/>
                <a:gd name="T90" fmla="*/ 55 w 510"/>
                <a:gd name="T91" fmla="*/ 431 h 682"/>
                <a:gd name="T92" fmla="*/ 74 w 510"/>
                <a:gd name="T93" fmla="*/ 464 h 682"/>
                <a:gd name="T94" fmla="*/ 93 w 510"/>
                <a:gd name="T95" fmla="*/ 497 h 682"/>
                <a:gd name="T96" fmla="*/ 113 w 510"/>
                <a:gd name="T97" fmla="*/ 528 h 682"/>
                <a:gd name="T98" fmla="*/ 133 w 510"/>
                <a:gd name="T99" fmla="*/ 553 h 682"/>
                <a:gd name="T100" fmla="*/ 157 w 510"/>
                <a:gd name="T101" fmla="*/ 578 h 682"/>
                <a:gd name="T102" fmla="*/ 179 w 510"/>
                <a:gd name="T103" fmla="*/ 602 h 682"/>
                <a:gd name="T104" fmla="*/ 201 w 510"/>
                <a:gd name="T105" fmla="*/ 624 h 682"/>
                <a:gd name="T106" fmla="*/ 226 w 510"/>
                <a:gd name="T107" fmla="*/ 640 h 682"/>
                <a:gd name="T108" fmla="*/ 251 w 510"/>
                <a:gd name="T109" fmla="*/ 655 h 682"/>
                <a:gd name="T110" fmla="*/ 276 w 510"/>
                <a:gd name="T111" fmla="*/ 664 h 682"/>
                <a:gd name="T112" fmla="*/ 299 w 510"/>
                <a:gd name="T113" fmla="*/ 676 h 682"/>
                <a:gd name="T114" fmla="*/ 324 w 510"/>
                <a:gd name="T115" fmla="*/ 680 h 682"/>
                <a:gd name="T116" fmla="*/ 345 w 510"/>
                <a:gd name="T117" fmla="*/ 682 h 682"/>
                <a:gd name="T118" fmla="*/ 370 w 510"/>
                <a:gd name="T119" fmla="*/ 682 h 682"/>
                <a:gd name="T120" fmla="*/ 392 w 510"/>
                <a:gd name="T121" fmla="*/ 677 h 682"/>
                <a:gd name="T122" fmla="*/ 417 w 510"/>
                <a:gd name="T123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0" h="682">
                  <a:moveTo>
                    <a:pt x="422" y="672"/>
                  </a:moveTo>
                  <a:lnTo>
                    <a:pt x="426" y="669"/>
                  </a:lnTo>
                  <a:lnTo>
                    <a:pt x="430" y="665"/>
                  </a:lnTo>
                  <a:lnTo>
                    <a:pt x="435" y="661"/>
                  </a:lnTo>
                  <a:lnTo>
                    <a:pt x="442" y="659"/>
                  </a:lnTo>
                  <a:lnTo>
                    <a:pt x="445" y="656"/>
                  </a:lnTo>
                  <a:lnTo>
                    <a:pt x="449" y="655"/>
                  </a:lnTo>
                  <a:lnTo>
                    <a:pt x="454" y="651"/>
                  </a:lnTo>
                  <a:lnTo>
                    <a:pt x="459" y="645"/>
                  </a:lnTo>
                  <a:lnTo>
                    <a:pt x="464" y="639"/>
                  </a:lnTo>
                  <a:lnTo>
                    <a:pt x="474" y="630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16"/>
                  </a:lnTo>
                  <a:lnTo>
                    <a:pt x="485" y="611"/>
                  </a:lnTo>
                  <a:lnTo>
                    <a:pt x="488" y="603"/>
                  </a:lnTo>
                  <a:lnTo>
                    <a:pt x="492" y="599"/>
                  </a:lnTo>
                  <a:lnTo>
                    <a:pt x="492" y="592"/>
                  </a:lnTo>
                  <a:lnTo>
                    <a:pt x="497" y="589"/>
                  </a:lnTo>
                  <a:lnTo>
                    <a:pt x="497" y="581"/>
                  </a:lnTo>
                  <a:lnTo>
                    <a:pt x="500" y="577"/>
                  </a:lnTo>
                  <a:lnTo>
                    <a:pt x="500" y="570"/>
                  </a:lnTo>
                  <a:lnTo>
                    <a:pt x="504" y="563"/>
                  </a:lnTo>
                  <a:lnTo>
                    <a:pt x="504" y="556"/>
                  </a:lnTo>
                  <a:lnTo>
                    <a:pt x="506" y="549"/>
                  </a:lnTo>
                  <a:lnTo>
                    <a:pt x="506" y="542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8" y="519"/>
                  </a:lnTo>
                  <a:lnTo>
                    <a:pt x="508" y="513"/>
                  </a:lnTo>
                  <a:lnTo>
                    <a:pt x="510" y="507"/>
                  </a:lnTo>
                  <a:lnTo>
                    <a:pt x="510" y="498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0" y="473"/>
                  </a:lnTo>
                  <a:lnTo>
                    <a:pt x="508" y="468"/>
                  </a:lnTo>
                  <a:lnTo>
                    <a:pt x="508" y="457"/>
                  </a:lnTo>
                  <a:lnTo>
                    <a:pt x="508" y="448"/>
                  </a:lnTo>
                  <a:lnTo>
                    <a:pt x="508" y="439"/>
                  </a:lnTo>
                  <a:lnTo>
                    <a:pt x="506" y="432"/>
                  </a:lnTo>
                  <a:lnTo>
                    <a:pt x="506" y="423"/>
                  </a:lnTo>
                  <a:lnTo>
                    <a:pt x="504" y="414"/>
                  </a:lnTo>
                  <a:lnTo>
                    <a:pt x="504" y="405"/>
                  </a:lnTo>
                  <a:lnTo>
                    <a:pt x="500" y="396"/>
                  </a:lnTo>
                  <a:lnTo>
                    <a:pt x="500" y="388"/>
                  </a:lnTo>
                  <a:lnTo>
                    <a:pt x="497" y="378"/>
                  </a:lnTo>
                  <a:lnTo>
                    <a:pt x="497" y="371"/>
                  </a:lnTo>
                  <a:lnTo>
                    <a:pt x="492" y="359"/>
                  </a:lnTo>
                  <a:lnTo>
                    <a:pt x="492" y="351"/>
                  </a:lnTo>
                  <a:lnTo>
                    <a:pt x="488" y="338"/>
                  </a:lnTo>
                  <a:lnTo>
                    <a:pt x="485" y="332"/>
                  </a:lnTo>
                  <a:lnTo>
                    <a:pt x="483" y="321"/>
                  </a:lnTo>
                  <a:lnTo>
                    <a:pt x="478" y="311"/>
                  </a:lnTo>
                  <a:lnTo>
                    <a:pt x="478" y="302"/>
                  </a:lnTo>
                  <a:lnTo>
                    <a:pt x="474" y="290"/>
                  </a:lnTo>
                  <a:lnTo>
                    <a:pt x="470" y="281"/>
                  </a:lnTo>
                  <a:lnTo>
                    <a:pt x="464" y="269"/>
                  </a:lnTo>
                  <a:lnTo>
                    <a:pt x="460" y="260"/>
                  </a:lnTo>
                  <a:lnTo>
                    <a:pt x="459" y="251"/>
                  </a:lnTo>
                  <a:lnTo>
                    <a:pt x="454" y="240"/>
                  </a:lnTo>
                  <a:lnTo>
                    <a:pt x="449" y="228"/>
                  </a:lnTo>
                  <a:lnTo>
                    <a:pt x="447" y="219"/>
                  </a:lnTo>
                  <a:lnTo>
                    <a:pt x="442" y="210"/>
                  </a:lnTo>
                  <a:lnTo>
                    <a:pt x="435" y="197"/>
                  </a:lnTo>
                  <a:lnTo>
                    <a:pt x="430" y="189"/>
                  </a:lnTo>
                  <a:lnTo>
                    <a:pt x="426" y="178"/>
                  </a:lnTo>
                  <a:lnTo>
                    <a:pt x="420" y="169"/>
                  </a:lnTo>
                  <a:lnTo>
                    <a:pt x="417" y="160"/>
                  </a:lnTo>
                  <a:lnTo>
                    <a:pt x="410" y="151"/>
                  </a:lnTo>
                  <a:lnTo>
                    <a:pt x="404" y="144"/>
                  </a:lnTo>
                  <a:lnTo>
                    <a:pt x="400" y="135"/>
                  </a:lnTo>
                  <a:lnTo>
                    <a:pt x="395" y="125"/>
                  </a:lnTo>
                  <a:lnTo>
                    <a:pt x="387" y="119"/>
                  </a:lnTo>
                  <a:lnTo>
                    <a:pt x="383" y="113"/>
                  </a:lnTo>
                  <a:lnTo>
                    <a:pt x="379" y="105"/>
                  </a:lnTo>
                  <a:lnTo>
                    <a:pt x="371" y="98"/>
                  </a:lnTo>
                  <a:lnTo>
                    <a:pt x="367" y="90"/>
                  </a:lnTo>
                  <a:lnTo>
                    <a:pt x="360" y="85"/>
                  </a:lnTo>
                  <a:lnTo>
                    <a:pt x="354" y="80"/>
                  </a:lnTo>
                  <a:lnTo>
                    <a:pt x="349" y="72"/>
                  </a:lnTo>
                  <a:lnTo>
                    <a:pt x="345" y="69"/>
                  </a:lnTo>
                  <a:lnTo>
                    <a:pt x="337" y="60"/>
                  </a:lnTo>
                  <a:lnTo>
                    <a:pt x="332" y="57"/>
                  </a:lnTo>
                  <a:lnTo>
                    <a:pt x="325" y="52"/>
                  </a:lnTo>
                  <a:lnTo>
                    <a:pt x="321" y="47"/>
                  </a:lnTo>
                  <a:lnTo>
                    <a:pt x="312" y="43"/>
                  </a:lnTo>
                  <a:lnTo>
                    <a:pt x="307" y="39"/>
                  </a:lnTo>
                  <a:lnTo>
                    <a:pt x="301" y="34"/>
                  </a:lnTo>
                  <a:lnTo>
                    <a:pt x="296" y="32"/>
                  </a:lnTo>
                  <a:lnTo>
                    <a:pt x="287" y="27"/>
                  </a:lnTo>
                  <a:lnTo>
                    <a:pt x="282" y="25"/>
                  </a:lnTo>
                  <a:lnTo>
                    <a:pt x="278" y="21"/>
                  </a:lnTo>
                  <a:lnTo>
                    <a:pt x="271" y="18"/>
                  </a:lnTo>
                  <a:lnTo>
                    <a:pt x="264" y="15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46" y="9"/>
                  </a:lnTo>
                  <a:lnTo>
                    <a:pt x="239" y="9"/>
                  </a:lnTo>
                  <a:lnTo>
                    <a:pt x="234" y="6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2"/>
                  </a:lnTo>
                  <a:lnTo>
                    <a:pt x="204" y="2"/>
                  </a:lnTo>
                  <a:lnTo>
                    <a:pt x="197" y="2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16" y="10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4" y="15"/>
                  </a:lnTo>
                  <a:lnTo>
                    <a:pt x="99" y="18"/>
                  </a:lnTo>
                  <a:lnTo>
                    <a:pt x="93" y="21"/>
                  </a:lnTo>
                  <a:lnTo>
                    <a:pt x="91" y="22"/>
                  </a:lnTo>
                  <a:lnTo>
                    <a:pt x="86" y="27"/>
                  </a:lnTo>
                  <a:lnTo>
                    <a:pt x="79" y="30"/>
                  </a:lnTo>
                  <a:lnTo>
                    <a:pt x="68" y="34"/>
                  </a:lnTo>
                  <a:lnTo>
                    <a:pt x="63" y="43"/>
                  </a:lnTo>
                  <a:lnTo>
                    <a:pt x="55" y="47"/>
                  </a:lnTo>
                  <a:lnTo>
                    <a:pt x="49" y="55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33" y="80"/>
                  </a:lnTo>
                  <a:lnTo>
                    <a:pt x="28" y="85"/>
                  </a:lnTo>
                  <a:lnTo>
                    <a:pt x="25" y="89"/>
                  </a:lnTo>
                  <a:lnTo>
                    <a:pt x="21" y="94"/>
                  </a:lnTo>
                  <a:lnTo>
                    <a:pt x="20" y="98"/>
                  </a:lnTo>
                  <a:lnTo>
                    <a:pt x="17" y="102"/>
                  </a:lnTo>
                  <a:lnTo>
                    <a:pt x="15" y="110"/>
                  </a:lnTo>
                  <a:lnTo>
                    <a:pt x="13" y="114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5" y="144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3" y="263"/>
                  </a:lnTo>
                  <a:lnTo>
                    <a:pt x="3" y="272"/>
                  </a:lnTo>
                  <a:lnTo>
                    <a:pt x="5" y="281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3" y="306"/>
                  </a:lnTo>
                  <a:lnTo>
                    <a:pt x="13" y="315"/>
                  </a:lnTo>
                  <a:lnTo>
                    <a:pt x="15" y="323"/>
                  </a:lnTo>
                  <a:lnTo>
                    <a:pt x="17" y="332"/>
                  </a:lnTo>
                  <a:lnTo>
                    <a:pt x="20" y="340"/>
                  </a:lnTo>
                  <a:lnTo>
                    <a:pt x="25" y="352"/>
                  </a:lnTo>
                  <a:lnTo>
                    <a:pt x="28" y="361"/>
                  </a:lnTo>
                  <a:lnTo>
                    <a:pt x="30" y="371"/>
                  </a:lnTo>
                  <a:lnTo>
                    <a:pt x="36" y="378"/>
                  </a:lnTo>
                  <a:lnTo>
                    <a:pt x="38" y="389"/>
                  </a:lnTo>
                  <a:lnTo>
                    <a:pt x="42" y="398"/>
                  </a:lnTo>
                  <a:lnTo>
                    <a:pt x="46" y="407"/>
                  </a:lnTo>
                  <a:lnTo>
                    <a:pt x="51" y="418"/>
                  </a:lnTo>
                  <a:lnTo>
                    <a:pt x="55" y="431"/>
                  </a:lnTo>
                  <a:lnTo>
                    <a:pt x="61" y="439"/>
                  </a:lnTo>
                  <a:lnTo>
                    <a:pt x="65" y="448"/>
                  </a:lnTo>
                  <a:lnTo>
                    <a:pt x="68" y="456"/>
                  </a:lnTo>
                  <a:lnTo>
                    <a:pt x="74" y="464"/>
                  </a:lnTo>
                  <a:lnTo>
                    <a:pt x="79" y="470"/>
                  </a:lnTo>
                  <a:lnTo>
                    <a:pt x="83" y="482"/>
                  </a:lnTo>
                  <a:lnTo>
                    <a:pt x="88" y="489"/>
                  </a:lnTo>
                  <a:lnTo>
                    <a:pt x="93" y="497"/>
                  </a:lnTo>
                  <a:lnTo>
                    <a:pt x="99" y="503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3" y="528"/>
                  </a:lnTo>
                  <a:lnTo>
                    <a:pt x="118" y="536"/>
                  </a:lnTo>
                  <a:lnTo>
                    <a:pt x="124" y="540"/>
                  </a:lnTo>
                  <a:lnTo>
                    <a:pt x="129" y="549"/>
                  </a:lnTo>
                  <a:lnTo>
                    <a:pt x="133" y="553"/>
                  </a:lnTo>
                  <a:lnTo>
                    <a:pt x="141" y="563"/>
                  </a:lnTo>
                  <a:lnTo>
                    <a:pt x="146" y="565"/>
                  </a:lnTo>
                  <a:lnTo>
                    <a:pt x="149" y="574"/>
                  </a:lnTo>
                  <a:lnTo>
                    <a:pt x="157" y="578"/>
                  </a:lnTo>
                  <a:lnTo>
                    <a:pt x="161" y="586"/>
                  </a:lnTo>
                  <a:lnTo>
                    <a:pt x="166" y="590"/>
                  </a:lnTo>
                  <a:lnTo>
                    <a:pt x="174" y="597"/>
                  </a:lnTo>
                  <a:lnTo>
                    <a:pt x="179" y="602"/>
                  </a:lnTo>
                  <a:lnTo>
                    <a:pt x="187" y="609"/>
                  </a:lnTo>
                  <a:lnTo>
                    <a:pt x="191" y="611"/>
                  </a:lnTo>
                  <a:lnTo>
                    <a:pt x="197" y="616"/>
                  </a:lnTo>
                  <a:lnTo>
                    <a:pt x="201" y="624"/>
                  </a:lnTo>
                  <a:lnTo>
                    <a:pt x="209" y="627"/>
                  </a:lnTo>
                  <a:lnTo>
                    <a:pt x="213" y="631"/>
                  </a:lnTo>
                  <a:lnTo>
                    <a:pt x="221" y="636"/>
                  </a:lnTo>
                  <a:lnTo>
                    <a:pt x="226" y="640"/>
                  </a:lnTo>
                  <a:lnTo>
                    <a:pt x="232" y="645"/>
                  </a:lnTo>
                  <a:lnTo>
                    <a:pt x="239" y="647"/>
                  </a:lnTo>
                  <a:lnTo>
                    <a:pt x="246" y="651"/>
                  </a:lnTo>
                  <a:lnTo>
                    <a:pt x="251" y="655"/>
                  </a:lnTo>
                  <a:lnTo>
                    <a:pt x="257" y="656"/>
                  </a:lnTo>
                  <a:lnTo>
                    <a:pt x="262" y="659"/>
                  </a:lnTo>
                  <a:lnTo>
                    <a:pt x="271" y="661"/>
                  </a:lnTo>
                  <a:lnTo>
                    <a:pt x="276" y="664"/>
                  </a:lnTo>
                  <a:lnTo>
                    <a:pt x="282" y="669"/>
                  </a:lnTo>
                  <a:lnTo>
                    <a:pt x="287" y="670"/>
                  </a:lnTo>
                  <a:lnTo>
                    <a:pt x="293" y="672"/>
                  </a:lnTo>
                  <a:lnTo>
                    <a:pt x="299" y="676"/>
                  </a:lnTo>
                  <a:lnTo>
                    <a:pt x="305" y="676"/>
                  </a:lnTo>
                  <a:lnTo>
                    <a:pt x="310" y="677"/>
                  </a:lnTo>
                  <a:lnTo>
                    <a:pt x="317" y="677"/>
                  </a:lnTo>
                  <a:lnTo>
                    <a:pt x="324" y="680"/>
                  </a:lnTo>
                  <a:lnTo>
                    <a:pt x="330" y="682"/>
                  </a:lnTo>
                  <a:lnTo>
                    <a:pt x="335" y="682"/>
                  </a:lnTo>
                  <a:lnTo>
                    <a:pt x="342" y="682"/>
                  </a:lnTo>
                  <a:lnTo>
                    <a:pt x="345" y="682"/>
                  </a:lnTo>
                  <a:lnTo>
                    <a:pt x="354" y="682"/>
                  </a:lnTo>
                  <a:lnTo>
                    <a:pt x="358" y="682"/>
                  </a:lnTo>
                  <a:lnTo>
                    <a:pt x="364" y="682"/>
                  </a:lnTo>
                  <a:lnTo>
                    <a:pt x="370" y="682"/>
                  </a:lnTo>
                  <a:lnTo>
                    <a:pt x="379" y="682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2" y="677"/>
                  </a:lnTo>
                  <a:lnTo>
                    <a:pt x="399" y="677"/>
                  </a:lnTo>
                  <a:lnTo>
                    <a:pt x="404" y="677"/>
                  </a:lnTo>
                  <a:lnTo>
                    <a:pt x="410" y="676"/>
                  </a:lnTo>
                  <a:lnTo>
                    <a:pt x="417" y="676"/>
                  </a:lnTo>
                  <a:lnTo>
                    <a:pt x="422" y="672"/>
                  </a:lnTo>
                  <a:lnTo>
                    <a:pt x="422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33" y="403"/>
              <a:ext cx="264" cy="249"/>
            </a:xfrm>
            <a:custGeom>
              <a:avLst/>
              <a:gdLst>
                <a:gd name="T0" fmla="*/ 354 w 1052"/>
                <a:gd name="T1" fmla="*/ 36 h 997"/>
                <a:gd name="T2" fmla="*/ 369 w 1052"/>
                <a:gd name="T3" fmla="*/ 73 h 997"/>
                <a:gd name="T4" fmla="*/ 388 w 1052"/>
                <a:gd name="T5" fmla="*/ 119 h 997"/>
                <a:gd name="T6" fmla="*/ 414 w 1052"/>
                <a:gd name="T7" fmla="*/ 167 h 997"/>
                <a:gd name="T8" fmla="*/ 443 w 1052"/>
                <a:gd name="T9" fmla="*/ 213 h 997"/>
                <a:gd name="T10" fmla="*/ 480 w 1052"/>
                <a:gd name="T11" fmla="*/ 252 h 997"/>
                <a:gd name="T12" fmla="*/ 523 w 1052"/>
                <a:gd name="T13" fmla="*/ 282 h 997"/>
                <a:gd name="T14" fmla="*/ 569 w 1052"/>
                <a:gd name="T15" fmla="*/ 293 h 997"/>
                <a:gd name="T16" fmla="*/ 614 w 1052"/>
                <a:gd name="T17" fmla="*/ 293 h 997"/>
                <a:gd name="T18" fmla="*/ 658 w 1052"/>
                <a:gd name="T19" fmla="*/ 280 h 997"/>
                <a:gd name="T20" fmla="*/ 702 w 1052"/>
                <a:gd name="T21" fmla="*/ 261 h 997"/>
                <a:gd name="T22" fmla="*/ 740 w 1052"/>
                <a:gd name="T23" fmla="*/ 238 h 997"/>
                <a:gd name="T24" fmla="*/ 776 w 1052"/>
                <a:gd name="T25" fmla="*/ 218 h 997"/>
                <a:gd name="T26" fmla="*/ 814 w 1052"/>
                <a:gd name="T27" fmla="*/ 198 h 997"/>
                <a:gd name="T28" fmla="*/ 856 w 1052"/>
                <a:gd name="T29" fmla="*/ 193 h 997"/>
                <a:gd name="T30" fmla="*/ 917 w 1052"/>
                <a:gd name="T31" fmla="*/ 198 h 997"/>
                <a:gd name="T32" fmla="*/ 973 w 1052"/>
                <a:gd name="T33" fmla="*/ 222 h 997"/>
                <a:gd name="T34" fmla="*/ 1019 w 1052"/>
                <a:gd name="T35" fmla="*/ 263 h 997"/>
                <a:gd name="T36" fmla="*/ 1039 w 1052"/>
                <a:gd name="T37" fmla="*/ 313 h 997"/>
                <a:gd name="T38" fmla="*/ 1049 w 1052"/>
                <a:gd name="T39" fmla="*/ 355 h 997"/>
                <a:gd name="T40" fmla="*/ 1044 w 1052"/>
                <a:gd name="T41" fmla="*/ 410 h 997"/>
                <a:gd name="T42" fmla="*/ 1023 w 1052"/>
                <a:gd name="T43" fmla="*/ 478 h 997"/>
                <a:gd name="T44" fmla="*/ 989 w 1052"/>
                <a:gd name="T45" fmla="*/ 553 h 997"/>
                <a:gd name="T46" fmla="*/ 948 w 1052"/>
                <a:gd name="T47" fmla="*/ 631 h 997"/>
                <a:gd name="T48" fmla="*/ 903 w 1052"/>
                <a:gd name="T49" fmla="*/ 709 h 997"/>
                <a:gd name="T50" fmla="*/ 852 w 1052"/>
                <a:gd name="T51" fmla="*/ 778 h 997"/>
                <a:gd name="T52" fmla="*/ 806 w 1052"/>
                <a:gd name="T53" fmla="*/ 839 h 997"/>
                <a:gd name="T54" fmla="*/ 765 w 1052"/>
                <a:gd name="T55" fmla="*/ 882 h 997"/>
                <a:gd name="T56" fmla="*/ 722 w 1052"/>
                <a:gd name="T57" fmla="*/ 916 h 997"/>
                <a:gd name="T58" fmla="*/ 668 w 1052"/>
                <a:gd name="T59" fmla="*/ 945 h 997"/>
                <a:gd name="T60" fmla="*/ 610 w 1052"/>
                <a:gd name="T61" fmla="*/ 972 h 997"/>
                <a:gd name="T62" fmla="*/ 552 w 1052"/>
                <a:gd name="T63" fmla="*/ 987 h 997"/>
                <a:gd name="T64" fmla="*/ 496 w 1052"/>
                <a:gd name="T65" fmla="*/ 997 h 997"/>
                <a:gd name="T66" fmla="*/ 447 w 1052"/>
                <a:gd name="T67" fmla="*/ 997 h 997"/>
                <a:gd name="T68" fmla="*/ 406 w 1052"/>
                <a:gd name="T69" fmla="*/ 985 h 997"/>
                <a:gd name="T70" fmla="*/ 377 w 1052"/>
                <a:gd name="T71" fmla="*/ 936 h 997"/>
                <a:gd name="T72" fmla="*/ 369 w 1052"/>
                <a:gd name="T73" fmla="*/ 880 h 997"/>
                <a:gd name="T74" fmla="*/ 367 w 1052"/>
                <a:gd name="T75" fmla="*/ 840 h 997"/>
                <a:gd name="T76" fmla="*/ 362 w 1052"/>
                <a:gd name="T77" fmla="*/ 791 h 997"/>
                <a:gd name="T78" fmla="*/ 344 w 1052"/>
                <a:gd name="T79" fmla="*/ 735 h 997"/>
                <a:gd name="T80" fmla="*/ 322 w 1052"/>
                <a:gd name="T81" fmla="*/ 666 h 997"/>
                <a:gd name="T82" fmla="*/ 283 w 1052"/>
                <a:gd name="T83" fmla="*/ 586 h 997"/>
                <a:gd name="T84" fmla="*/ 239 w 1052"/>
                <a:gd name="T85" fmla="*/ 511 h 997"/>
                <a:gd name="T86" fmla="*/ 201 w 1052"/>
                <a:gd name="T87" fmla="*/ 460 h 997"/>
                <a:gd name="T88" fmla="*/ 162 w 1052"/>
                <a:gd name="T89" fmla="*/ 426 h 997"/>
                <a:gd name="T90" fmla="*/ 110 w 1052"/>
                <a:gd name="T91" fmla="*/ 397 h 997"/>
                <a:gd name="T92" fmla="*/ 47 w 1052"/>
                <a:gd name="T93" fmla="*/ 372 h 997"/>
                <a:gd name="T94" fmla="*/ 0 w 1052"/>
                <a:gd name="T95" fmla="*/ 330 h 997"/>
                <a:gd name="T96" fmla="*/ 5 w 1052"/>
                <a:gd name="T97" fmla="*/ 293 h 997"/>
                <a:gd name="T98" fmla="*/ 26 w 1052"/>
                <a:gd name="T99" fmla="*/ 247 h 997"/>
                <a:gd name="T100" fmla="*/ 63 w 1052"/>
                <a:gd name="T101" fmla="*/ 197 h 997"/>
                <a:gd name="T102" fmla="*/ 106 w 1052"/>
                <a:gd name="T103" fmla="*/ 147 h 997"/>
                <a:gd name="T104" fmla="*/ 152 w 1052"/>
                <a:gd name="T105" fmla="*/ 100 h 997"/>
                <a:gd name="T106" fmla="*/ 195 w 1052"/>
                <a:gd name="T107" fmla="*/ 60 h 997"/>
                <a:gd name="T108" fmla="*/ 238 w 1052"/>
                <a:gd name="T109" fmla="*/ 25 h 997"/>
                <a:gd name="T110" fmla="*/ 289 w 1052"/>
                <a:gd name="T111" fmla="*/ 2 h 997"/>
                <a:gd name="T112" fmla="*/ 333 w 1052"/>
                <a:gd name="T113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2" h="997">
                  <a:moveTo>
                    <a:pt x="333" y="7"/>
                  </a:moveTo>
                  <a:lnTo>
                    <a:pt x="337" y="9"/>
                  </a:lnTo>
                  <a:lnTo>
                    <a:pt x="338" y="11"/>
                  </a:lnTo>
                  <a:lnTo>
                    <a:pt x="342" y="15"/>
                  </a:lnTo>
                  <a:lnTo>
                    <a:pt x="344" y="19"/>
                  </a:lnTo>
                  <a:lnTo>
                    <a:pt x="347" y="25"/>
                  </a:lnTo>
                  <a:lnTo>
                    <a:pt x="351" y="34"/>
                  </a:lnTo>
                  <a:lnTo>
                    <a:pt x="354" y="36"/>
                  </a:lnTo>
                  <a:lnTo>
                    <a:pt x="356" y="42"/>
                  </a:lnTo>
                  <a:lnTo>
                    <a:pt x="359" y="46"/>
                  </a:lnTo>
                  <a:lnTo>
                    <a:pt x="362" y="50"/>
                  </a:lnTo>
                  <a:lnTo>
                    <a:pt x="363" y="55"/>
                  </a:lnTo>
                  <a:lnTo>
                    <a:pt x="363" y="60"/>
                  </a:lnTo>
                  <a:lnTo>
                    <a:pt x="366" y="64"/>
                  </a:lnTo>
                  <a:lnTo>
                    <a:pt x="367" y="69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5" y="86"/>
                  </a:lnTo>
                  <a:lnTo>
                    <a:pt x="377" y="92"/>
                  </a:lnTo>
                  <a:lnTo>
                    <a:pt x="379" y="97"/>
                  </a:lnTo>
                  <a:lnTo>
                    <a:pt x="381" y="104"/>
                  </a:lnTo>
                  <a:lnTo>
                    <a:pt x="384" y="107"/>
                  </a:lnTo>
                  <a:lnTo>
                    <a:pt x="388" y="114"/>
                  </a:lnTo>
                  <a:lnTo>
                    <a:pt x="388" y="119"/>
                  </a:lnTo>
                  <a:lnTo>
                    <a:pt x="392" y="126"/>
                  </a:lnTo>
                  <a:lnTo>
                    <a:pt x="396" y="130"/>
                  </a:lnTo>
                  <a:lnTo>
                    <a:pt x="400" y="138"/>
                  </a:lnTo>
                  <a:lnTo>
                    <a:pt x="402" y="143"/>
                  </a:lnTo>
                  <a:lnTo>
                    <a:pt x="404" y="152"/>
                  </a:lnTo>
                  <a:lnTo>
                    <a:pt x="409" y="153"/>
                  </a:lnTo>
                  <a:lnTo>
                    <a:pt x="412" y="163"/>
                  </a:lnTo>
                  <a:lnTo>
                    <a:pt x="414" y="167"/>
                  </a:lnTo>
                  <a:lnTo>
                    <a:pt x="417" y="172"/>
                  </a:lnTo>
                  <a:lnTo>
                    <a:pt x="422" y="178"/>
                  </a:lnTo>
                  <a:lnTo>
                    <a:pt x="425" y="185"/>
                  </a:lnTo>
                  <a:lnTo>
                    <a:pt x="427" y="193"/>
                  </a:lnTo>
                  <a:lnTo>
                    <a:pt x="431" y="197"/>
                  </a:lnTo>
                  <a:lnTo>
                    <a:pt x="434" y="202"/>
                  </a:lnTo>
                  <a:lnTo>
                    <a:pt x="439" y="209"/>
                  </a:lnTo>
                  <a:lnTo>
                    <a:pt x="443" y="213"/>
                  </a:lnTo>
                  <a:lnTo>
                    <a:pt x="447" y="218"/>
                  </a:lnTo>
                  <a:lnTo>
                    <a:pt x="452" y="225"/>
                  </a:lnTo>
                  <a:lnTo>
                    <a:pt x="456" y="228"/>
                  </a:lnTo>
                  <a:lnTo>
                    <a:pt x="462" y="232"/>
                  </a:lnTo>
                  <a:lnTo>
                    <a:pt x="465" y="238"/>
                  </a:lnTo>
                  <a:lnTo>
                    <a:pt x="471" y="243"/>
                  </a:lnTo>
                  <a:lnTo>
                    <a:pt x="476" y="247"/>
                  </a:lnTo>
                  <a:lnTo>
                    <a:pt x="480" y="252"/>
                  </a:lnTo>
                  <a:lnTo>
                    <a:pt x="484" y="257"/>
                  </a:lnTo>
                  <a:lnTo>
                    <a:pt x="489" y="261"/>
                  </a:lnTo>
                  <a:lnTo>
                    <a:pt x="494" y="263"/>
                  </a:lnTo>
                  <a:lnTo>
                    <a:pt x="501" y="268"/>
                  </a:lnTo>
                  <a:lnTo>
                    <a:pt x="505" y="272"/>
                  </a:lnTo>
                  <a:lnTo>
                    <a:pt x="510" y="275"/>
                  </a:lnTo>
                  <a:lnTo>
                    <a:pt x="519" y="277"/>
                  </a:lnTo>
                  <a:lnTo>
                    <a:pt x="523" y="282"/>
                  </a:lnTo>
                  <a:lnTo>
                    <a:pt x="527" y="284"/>
                  </a:lnTo>
                  <a:lnTo>
                    <a:pt x="535" y="286"/>
                  </a:lnTo>
                  <a:lnTo>
                    <a:pt x="539" y="288"/>
                  </a:lnTo>
                  <a:lnTo>
                    <a:pt x="546" y="290"/>
                  </a:lnTo>
                  <a:lnTo>
                    <a:pt x="552" y="293"/>
                  </a:lnTo>
                  <a:lnTo>
                    <a:pt x="558" y="293"/>
                  </a:lnTo>
                  <a:lnTo>
                    <a:pt x="564" y="293"/>
                  </a:lnTo>
                  <a:lnTo>
                    <a:pt x="569" y="293"/>
                  </a:lnTo>
                  <a:lnTo>
                    <a:pt x="576" y="296"/>
                  </a:lnTo>
                  <a:lnTo>
                    <a:pt x="580" y="296"/>
                  </a:lnTo>
                  <a:lnTo>
                    <a:pt x="588" y="296"/>
                  </a:lnTo>
                  <a:lnTo>
                    <a:pt x="592" y="296"/>
                  </a:lnTo>
                  <a:lnTo>
                    <a:pt x="600" y="296"/>
                  </a:lnTo>
                  <a:lnTo>
                    <a:pt x="604" y="293"/>
                  </a:lnTo>
                  <a:lnTo>
                    <a:pt x="610" y="293"/>
                  </a:lnTo>
                  <a:lnTo>
                    <a:pt x="614" y="293"/>
                  </a:lnTo>
                  <a:lnTo>
                    <a:pt x="622" y="290"/>
                  </a:lnTo>
                  <a:lnTo>
                    <a:pt x="626" y="290"/>
                  </a:lnTo>
                  <a:lnTo>
                    <a:pt x="633" y="288"/>
                  </a:lnTo>
                  <a:lnTo>
                    <a:pt x="638" y="286"/>
                  </a:lnTo>
                  <a:lnTo>
                    <a:pt x="643" y="284"/>
                  </a:lnTo>
                  <a:lnTo>
                    <a:pt x="648" y="284"/>
                  </a:lnTo>
                  <a:lnTo>
                    <a:pt x="654" y="282"/>
                  </a:lnTo>
                  <a:lnTo>
                    <a:pt x="658" y="280"/>
                  </a:lnTo>
                  <a:lnTo>
                    <a:pt x="665" y="277"/>
                  </a:lnTo>
                  <a:lnTo>
                    <a:pt x="668" y="275"/>
                  </a:lnTo>
                  <a:lnTo>
                    <a:pt x="673" y="272"/>
                  </a:lnTo>
                  <a:lnTo>
                    <a:pt x="681" y="271"/>
                  </a:lnTo>
                  <a:lnTo>
                    <a:pt x="685" y="268"/>
                  </a:lnTo>
                  <a:lnTo>
                    <a:pt x="690" y="265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6" y="259"/>
                  </a:lnTo>
                  <a:lnTo>
                    <a:pt x="710" y="257"/>
                  </a:lnTo>
                  <a:lnTo>
                    <a:pt x="715" y="253"/>
                  </a:lnTo>
                  <a:lnTo>
                    <a:pt x="721" y="250"/>
                  </a:lnTo>
                  <a:lnTo>
                    <a:pt x="723" y="247"/>
                  </a:lnTo>
                  <a:lnTo>
                    <a:pt x="732" y="246"/>
                  </a:lnTo>
                  <a:lnTo>
                    <a:pt x="735" y="243"/>
                  </a:lnTo>
                  <a:lnTo>
                    <a:pt x="740" y="238"/>
                  </a:lnTo>
                  <a:lnTo>
                    <a:pt x="746" y="235"/>
                  </a:lnTo>
                  <a:lnTo>
                    <a:pt x="750" y="232"/>
                  </a:lnTo>
                  <a:lnTo>
                    <a:pt x="754" y="232"/>
                  </a:lnTo>
                  <a:lnTo>
                    <a:pt x="759" y="227"/>
                  </a:lnTo>
                  <a:lnTo>
                    <a:pt x="763" y="225"/>
                  </a:lnTo>
                  <a:lnTo>
                    <a:pt x="768" y="222"/>
                  </a:lnTo>
                  <a:lnTo>
                    <a:pt x="772" y="219"/>
                  </a:lnTo>
                  <a:lnTo>
                    <a:pt x="776" y="218"/>
                  </a:lnTo>
                  <a:lnTo>
                    <a:pt x="781" y="215"/>
                  </a:lnTo>
                  <a:lnTo>
                    <a:pt x="786" y="213"/>
                  </a:lnTo>
                  <a:lnTo>
                    <a:pt x="790" y="210"/>
                  </a:lnTo>
                  <a:lnTo>
                    <a:pt x="796" y="209"/>
                  </a:lnTo>
                  <a:lnTo>
                    <a:pt x="801" y="206"/>
                  </a:lnTo>
                  <a:lnTo>
                    <a:pt x="805" y="203"/>
                  </a:lnTo>
                  <a:lnTo>
                    <a:pt x="809" y="202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21" y="197"/>
                  </a:lnTo>
                  <a:lnTo>
                    <a:pt x="826" y="197"/>
                  </a:lnTo>
                  <a:lnTo>
                    <a:pt x="834" y="194"/>
                  </a:lnTo>
                  <a:lnTo>
                    <a:pt x="843" y="193"/>
                  </a:lnTo>
                  <a:lnTo>
                    <a:pt x="848" y="193"/>
                  </a:lnTo>
                  <a:lnTo>
                    <a:pt x="852" y="193"/>
                  </a:lnTo>
                  <a:lnTo>
                    <a:pt x="856" y="193"/>
                  </a:lnTo>
                  <a:lnTo>
                    <a:pt x="861" y="193"/>
                  </a:lnTo>
                  <a:lnTo>
                    <a:pt x="868" y="193"/>
                  </a:lnTo>
                  <a:lnTo>
                    <a:pt x="878" y="193"/>
                  </a:lnTo>
                  <a:lnTo>
                    <a:pt x="885" y="194"/>
                  </a:lnTo>
                  <a:lnTo>
                    <a:pt x="894" y="197"/>
                  </a:lnTo>
                  <a:lnTo>
                    <a:pt x="900" y="197"/>
                  </a:lnTo>
                  <a:lnTo>
                    <a:pt x="907" y="197"/>
                  </a:lnTo>
                  <a:lnTo>
                    <a:pt x="917" y="198"/>
                  </a:lnTo>
                  <a:lnTo>
                    <a:pt x="923" y="202"/>
                  </a:lnTo>
                  <a:lnTo>
                    <a:pt x="934" y="203"/>
                  </a:lnTo>
                  <a:lnTo>
                    <a:pt x="936" y="206"/>
                  </a:lnTo>
                  <a:lnTo>
                    <a:pt x="947" y="209"/>
                  </a:lnTo>
                  <a:lnTo>
                    <a:pt x="953" y="210"/>
                  </a:lnTo>
                  <a:lnTo>
                    <a:pt x="960" y="213"/>
                  </a:lnTo>
                  <a:lnTo>
                    <a:pt x="967" y="218"/>
                  </a:lnTo>
                  <a:lnTo>
                    <a:pt x="973" y="222"/>
                  </a:lnTo>
                  <a:lnTo>
                    <a:pt x="980" y="227"/>
                  </a:lnTo>
                  <a:lnTo>
                    <a:pt x="986" y="232"/>
                  </a:lnTo>
                  <a:lnTo>
                    <a:pt x="992" y="235"/>
                  </a:lnTo>
                  <a:lnTo>
                    <a:pt x="998" y="240"/>
                  </a:lnTo>
                  <a:lnTo>
                    <a:pt x="1003" y="247"/>
                  </a:lnTo>
                  <a:lnTo>
                    <a:pt x="1010" y="250"/>
                  </a:lnTo>
                  <a:lnTo>
                    <a:pt x="1014" y="259"/>
                  </a:lnTo>
                  <a:lnTo>
                    <a:pt x="1019" y="263"/>
                  </a:lnTo>
                  <a:lnTo>
                    <a:pt x="1023" y="272"/>
                  </a:lnTo>
                  <a:lnTo>
                    <a:pt x="1028" y="280"/>
                  </a:lnTo>
                  <a:lnTo>
                    <a:pt x="1032" y="288"/>
                  </a:lnTo>
                  <a:lnTo>
                    <a:pt x="1032" y="293"/>
                  </a:lnTo>
                  <a:lnTo>
                    <a:pt x="1035" y="296"/>
                  </a:lnTo>
                  <a:lnTo>
                    <a:pt x="1038" y="302"/>
                  </a:lnTo>
                  <a:lnTo>
                    <a:pt x="1039" y="307"/>
                  </a:lnTo>
                  <a:lnTo>
                    <a:pt x="1039" y="313"/>
                  </a:lnTo>
                  <a:lnTo>
                    <a:pt x="1042" y="317"/>
                  </a:lnTo>
                  <a:lnTo>
                    <a:pt x="1044" y="321"/>
                  </a:lnTo>
                  <a:lnTo>
                    <a:pt x="1044" y="327"/>
                  </a:lnTo>
                  <a:lnTo>
                    <a:pt x="1047" y="332"/>
                  </a:lnTo>
                  <a:lnTo>
                    <a:pt x="1049" y="338"/>
                  </a:lnTo>
                  <a:lnTo>
                    <a:pt x="1049" y="343"/>
                  </a:lnTo>
                  <a:lnTo>
                    <a:pt x="1049" y="348"/>
                  </a:lnTo>
                  <a:lnTo>
                    <a:pt x="1049" y="355"/>
                  </a:lnTo>
                  <a:lnTo>
                    <a:pt x="1049" y="360"/>
                  </a:lnTo>
                  <a:lnTo>
                    <a:pt x="1049" y="367"/>
                  </a:lnTo>
                  <a:lnTo>
                    <a:pt x="1052" y="373"/>
                  </a:lnTo>
                  <a:lnTo>
                    <a:pt x="1049" y="380"/>
                  </a:lnTo>
                  <a:lnTo>
                    <a:pt x="1049" y="390"/>
                  </a:lnTo>
                  <a:lnTo>
                    <a:pt x="1049" y="393"/>
                  </a:lnTo>
                  <a:lnTo>
                    <a:pt x="1049" y="403"/>
                  </a:lnTo>
                  <a:lnTo>
                    <a:pt x="1044" y="410"/>
                  </a:lnTo>
                  <a:lnTo>
                    <a:pt x="1044" y="418"/>
                  </a:lnTo>
                  <a:lnTo>
                    <a:pt x="1042" y="426"/>
                  </a:lnTo>
                  <a:lnTo>
                    <a:pt x="1039" y="435"/>
                  </a:lnTo>
                  <a:lnTo>
                    <a:pt x="1035" y="442"/>
                  </a:lnTo>
                  <a:lnTo>
                    <a:pt x="1032" y="451"/>
                  </a:lnTo>
                  <a:lnTo>
                    <a:pt x="1031" y="460"/>
                  </a:lnTo>
                  <a:lnTo>
                    <a:pt x="1028" y="470"/>
                  </a:lnTo>
                  <a:lnTo>
                    <a:pt x="1023" y="478"/>
                  </a:lnTo>
                  <a:lnTo>
                    <a:pt x="1019" y="488"/>
                  </a:lnTo>
                  <a:lnTo>
                    <a:pt x="1014" y="497"/>
                  </a:lnTo>
                  <a:lnTo>
                    <a:pt x="1013" y="506"/>
                  </a:lnTo>
                  <a:lnTo>
                    <a:pt x="1009" y="515"/>
                  </a:lnTo>
                  <a:lnTo>
                    <a:pt x="1003" y="526"/>
                  </a:lnTo>
                  <a:lnTo>
                    <a:pt x="998" y="535"/>
                  </a:lnTo>
                  <a:lnTo>
                    <a:pt x="997" y="545"/>
                  </a:lnTo>
                  <a:lnTo>
                    <a:pt x="989" y="553"/>
                  </a:lnTo>
                  <a:lnTo>
                    <a:pt x="985" y="564"/>
                  </a:lnTo>
                  <a:lnTo>
                    <a:pt x="980" y="572"/>
                  </a:lnTo>
                  <a:lnTo>
                    <a:pt x="973" y="584"/>
                  </a:lnTo>
                  <a:lnTo>
                    <a:pt x="969" y="593"/>
                  </a:lnTo>
                  <a:lnTo>
                    <a:pt x="964" y="602"/>
                  </a:lnTo>
                  <a:lnTo>
                    <a:pt x="960" y="611"/>
                  </a:lnTo>
                  <a:lnTo>
                    <a:pt x="955" y="623"/>
                  </a:lnTo>
                  <a:lnTo>
                    <a:pt x="948" y="631"/>
                  </a:lnTo>
                  <a:lnTo>
                    <a:pt x="944" y="641"/>
                  </a:lnTo>
                  <a:lnTo>
                    <a:pt x="936" y="649"/>
                  </a:lnTo>
                  <a:lnTo>
                    <a:pt x="930" y="661"/>
                  </a:lnTo>
                  <a:lnTo>
                    <a:pt x="923" y="670"/>
                  </a:lnTo>
                  <a:lnTo>
                    <a:pt x="919" y="680"/>
                  </a:lnTo>
                  <a:lnTo>
                    <a:pt x="915" y="689"/>
                  </a:lnTo>
                  <a:lnTo>
                    <a:pt x="907" y="698"/>
                  </a:lnTo>
                  <a:lnTo>
                    <a:pt x="903" y="709"/>
                  </a:lnTo>
                  <a:lnTo>
                    <a:pt x="896" y="716"/>
                  </a:lnTo>
                  <a:lnTo>
                    <a:pt x="889" y="728"/>
                  </a:lnTo>
                  <a:lnTo>
                    <a:pt x="881" y="735"/>
                  </a:lnTo>
                  <a:lnTo>
                    <a:pt x="878" y="744"/>
                  </a:lnTo>
                  <a:lnTo>
                    <a:pt x="871" y="753"/>
                  </a:lnTo>
                  <a:lnTo>
                    <a:pt x="864" y="760"/>
                  </a:lnTo>
                  <a:lnTo>
                    <a:pt x="861" y="772"/>
                  </a:lnTo>
                  <a:lnTo>
                    <a:pt x="852" y="778"/>
                  </a:lnTo>
                  <a:lnTo>
                    <a:pt x="848" y="789"/>
                  </a:lnTo>
                  <a:lnTo>
                    <a:pt x="840" y="794"/>
                  </a:lnTo>
                  <a:lnTo>
                    <a:pt x="834" y="803"/>
                  </a:lnTo>
                  <a:lnTo>
                    <a:pt x="827" y="809"/>
                  </a:lnTo>
                  <a:lnTo>
                    <a:pt x="823" y="816"/>
                  </a:lnTo>
                  <a:lnTo>
                    <a:pt x="818" y="824"/>
                  </a:lnTo>
                  <a:lnTo>
                    <a:pt x="814" y="831"/>
                  </a:lnTo>
                  <a:lnTo>
                    <a:pt x="806" y="839"/>
                  </a:lnTo>
                  <a:lnTo>
                    <a:pt x="801" y="844"/>
                  </a:lnTo>
                  <a:lnTo>
                    <a:pt x="797" y="849"/>
                  </a:lnTo>
                  <a:lnTo>
                    <a:pt x="790" y="856"/>
                  </a:lnTo>
                  <a:lnTo>
                    <a:pt x="786" y="861"/>
                  </a:lnTo>
                  <a:lnTo>
                    <a:pt x="781" y="869"/>
                  </a:lnTo>
                  <a:lnTo>
                    <a:pt x="775" y="874"/>
                  </a:lnTo>
                  <a:lnTo>
                    <a:pt x="772" y="877"/>
                  </a:lnTo>
                  <a:lnTo>
                    <a:pt x="765" y="882"/>
                  </a:lnTo>
                  <a:lnTo>
                    <a:pt x="761" y="886"/>
                  </a:lnTo>
                  <a:lnTo>
                    <a:pt x="756" y="890"/>
                  </a:lnTo>
                  <a:lnTo>
                    <a:pt x="752" y="895"/>
                  </a:lnTo>
                  <a:lnTo>
                    <a:pt x="746" y="899"/>
                  </a:lnTo>
                  <a:lnTo>
                    <a:pt x="740" y="905"/>
                  </a:lnTo>
                  <a:lnTo>
                    <a:pt x="734" y="907"/>
                  </a:lnTo>
                  <a:lnTo>
                    <a:pt x="727" y="911"/>
                  </a:lnTo>
                  <a:lnTo>
                    <a:pt x="722" y="916"/>
                  </a:lnTo>
                  <a:lnTo>
                    <a:pt x="715" y="920"/>
                  </a:lnTo>
                  <a:lnTo>
                    <a:pt x="708" y="922"/>
                  </a:lnTo>
                  <a:lnTo>
                    <a:pt x="702" y="927"/>
                  </a:lnTo>
                  <a:lnTo>
                    <a:pt x="697" y="932"/>
                  </a:lnTo>
                  <a:lnTo>
                    <a:pt x="688" y="935"/>
                  </a:lnTo>
                  <a:lnTo>
                    <a:pt x="681" y="937"/>
                  </a:lnTo>
                  <a:lnTo>
                    <a:pt x="677" y="941"/>
                  </a:lnTo>
                  <a:lnTo>
                    <a:pt x="668" y="945"/>
                  </a:lnTo>
                  <a:lnTo>
                    <a:pt x="660" y="948"/>
                  </a:lnTo>
                  <a:lnTo>
                    <a:pt x="655" y="949"/>
                  </a:lnTo>
                  <a:lnTo>
                    <a:pt x="647" y="955"/>
                  </a:lnTo>
                  <a:lnTo>
                    <a:pt x="640" y="957"/>
                  </a:lnTo>
                  <a:lnTo>
                    <a:pt x="633" y="960"/>
                  </a:lnTo>
                  <a:lnTo>
                    <a:pt x="626" y="962"/>
                  </a:lnTo>
                  <a:lnTo>
                    <a:pt x="619" y="966"/>
                  </a:lnTo>
                  <a:lnTo>
                    <a:pt x="610" y="972"/>
                  </a:lnTo>
                  <a:lnTo>
                    <a:pt x="604" y="972"/>
                  </a:lnTo>
                  <a:lnTo>
                    <a:pt x="594" y="973"/>
                  </a:lnTo>
                  <a:lnTo>
                    <a:pt x="589" y="974"/>
                  </a:lnTo>
                  <a:lnTo>
                    <a:pt x="580" y="977"/>
                  </a:lnTo>
                  <a:lnTo>
                    <a:pt x="575" y="980"/>
                  </a:lnTo>
                  <a:lnTo>
                    <a:pt x="569" y="982"/>
                  </a:lnTo>
                  <a:lnTo>
                    <a:pt x="560" y="985"/>
                  </a:lnTo>
                  <a:lnTo>
                    <a:pt x="552" y="987"/>
                  </a:lnTo>
                  <a:lnTo>
                    <a:pt x="544" y="987"/>
                  </a:lnTo>
                  <a:lnTo>
                    <a:pt x="537" y="987"/>
                  </a:lnTo>
                  <a:lnTo>
                    <a:pt x="530" y="989"/>
                  </a:lnTo>
                  <a:lnTo>
                    <a:pt x="523" y="991"/>
                  </a:lnTo>
                  <a:lnTo>
                    <a:pt x="515" y="991"/>
                  </a:lnTo>
                  <a:lnTo>
                    <a:pt x="510" y="993"/>
                  </a:lnTo>
                  <a:lnTo>
                    <a:pt x="505" y="997"/>
                  </a:lnTo>
                  <a:lnTo>
                    <a:pt x="496" y="997"/>
                  </a:lnTo>
                  <a:lnTo>
                    <a:pt x="489" y="997"/>
                  </a:lnTo>
                  <a:lnTo>
                    <a:pt x="484" y="997"/>
                  </a:lnTo>
                  <a:lnTo>
                    <a:pt x="477" y="997"/>
                  </a:lnTo>
                  <a:lnTo>
                    <a:pt x="471" y="997"/>
                  </a:lnTo>
                  <a:lnTo>
                    <a:pt x="465" y="997"/>
                  </a:lnTo>
                  <a:lnTo>
                    <a:pt x="459" y="997"/>
                  </a:lnTo>
                  <a:lnTo>
                    <a:pt x="455" y="997"/>
                  </a:lnTo>
                  <a:lnTo>
                    <a:pt x="447" y="997"/>
                  </a:lnTo>
                  <a:lnTo>
                    <a:pt x="440" y="997"/>
                  </a:lnTo>
                  <a:lnTo>
                    <a:pt x="437" y="993"/>
                  </a:lnTo>
                  <a:lnTo>
                    <a:pt x="431" y="993"/>
                  </a:lnTo>
                  <a:lnTo>
                    <a:pt x="427" y="991"/>
                  </a:lnTo>
                  <a:lnTo>
                    <a:pt x="422" y="991"/>
                  </a:lnTo>
                  <a:lnTo>
                    <a:pt x="417" y="989"/>
                  </a:lnTo>
                  <a:lnTo>
                    <a:pt x="414" y="987"/>
                  </a:lnTo>
                  <a:lnTo>
                    <a:pt x="406" y="985"/>
                  </a:lnTo>
                  <a:lnTo>
                    <a:pt x="400" y="980"/>
                  </a:lnTo>
                  <a:lnTo>
                    <a:pt x="392" y="973"/>
                  </a:lnTo>
                  <a:lnTo>
                    <a:pt x="391" y="972"/>
                  </a:lnTo>
                  <a:lnTo>
                    <a:pt x="387" y="962"/>
                  </a:lnTo>
                  <a:lnTo>
                    <a:pt x="384" y="957"/>
                  </a:lnTo>
                  <a:lnTo>
                    <a:pt x="381" y="949"/>
                  </a:lnTo>
                  <a:lnTo>
                    <a:pt x="377" y="943"/>
                  </a:lnTo>
                  <a:lnTo>
                    <a:pt x="377" y="936"/>
                  </a:lnTo>
                  <a:lnTo>
                    <a:pt x="375" y="930"/>
                  </a:lnTo>
                  <a:lnTo>
                    <a:pt x="372" y="922"/>
                  </a:lnTo>
                  <a:lnTo>
                    <a:pt x="372" y="916"/>
                  </a:lnTo>
                  <a:lnTo>
                    <a:pt x="372" y="907"/>
                  </a:lnTo>
                  <a:lnTo>
                    <a:pt x="372" y="899"/>
                  </a:lnTo>
                  <a:lnTo>
                    <a:pt x="369" y="890"/>
                  </a:lnTo>
                  <a:lnTo>
                    <a:pt x="369" y="882"/>
                  </a:lnTo>
                  <a:lnTo>
                    <a:pt x="369" y="880"/>
                  </a:lnTo>
                  <a:lnTo>
                    <a:pt x="369" y="874"/>
                  </a:lnTo>
                  <a:lnTo>
                    <a:pt x="369" y="869"/>
                  </a:lnTo>
                  <a:lnTo>
                    <a:pt x="369" y="865"/>
                  </a:lnTo>
                  <a:lnTo>
                    <a:pt x="367" y="861"/>
                  </a:lnTo>
                  <a:lnTo>
                    <a:pt x="367" y="856"/>
                  </a:lnTo>
                  <a:lnTo>
                    <a:pt x="367" y="852"/>
                  </a:lnTo>
                  <a:lnTo>
                    <a:pt x="367" y="844"/>
                  </a:lnTo>
                  <a:lnTo>
                    <a:pt x="367" y="840"/>
                  </a:lnTo>
                  <a:lnTo>
                    <a:pt x="367" y="835"/>
                  </a:lnTo>
                  <a:lnTo>
                    <a:pt x="367" y="828"/>
                  </a:lnTo>
                  <a:lnTo>
                    <a:pt x="366" y="824"/>
                  </a:lnTo>
                  <a:lnTo>
                    <a:pt x="363" y="819"/>
                  </a:lnTo>
                  <a:lnTo>
                    <a:pt x="363" y="810"/>
                  </a:lnTo>
                  <a:lnTo>
                    <a:pt x="363" y="806"/>
                  </a:lnTo>
                  <a:lnTo>
                    <a:pt x="363" y="799"/>
                  </a:lnTo>
                  <a:lnTo>
                    <a:pt x="362" y="791"/>
                  </a:lnTo>
                  <a:lnTo>
                    <a:pt x="359" y="785"/>
                  </a:lnTo>
                  <a:lnTo>
                    <a:pt x="359" y="781"/>
                  </a:lnTo>
                  <a:lnTo>
                    <a:pt x="356" y="773"/>
                  </a:lnTo>
                  <a:lnTo>
                    <a:pt x="354" y="764"/>
                  </a:lnTo>
                  <a:lnTo>
                    <a:pt x="351" y="759"/>
                  </a:lnTo>
                  <a:lnTo>
                    <a:pt x="351" y="751"/>
                  </a:lnTo>
                  <a:lnTo>
                    <a:pt x="347" y="744"/>
                  </a:lnTo>
                  <a:lnTo>
                    <a:pt x="344" y="735"/>
                  </a:lnTo>
                  <a:lnTo>
                    <a:pt x="342" y="728"/>
                  </a:lnTo>
                  <a:lnTo>
                    <a:pt x="341" y="719"/>
                  </a:lnTo>
                  <a:lnTo>
                    <a:pt x="338" y="711"/>
                  </a:lnTo>
                  <a:lnTo>
                    <a:pt x="333" y="703"/>
                  </a:lnTo>
                  <a:lnTo>
                    <a:pt x="331" y="694"/>
                  </a:lnTo>
                  <a:lnTo>
                    <a:pt x="329" y="684"/>
                  </a:lnTo>
                  <a:lnTo>
                    <a:pt x="326" y="67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313" y="648"/>
                  </a:lnTo>
                  <a:lnTo>
                    <a:pt x="308" y="639"/>
                  </a:lnTo>
                  <a:lnTo>
                    <a:pt x="304" y="627"/>
                  </a:lnTo>
                  <a:lnTo>
                    <a:pt x="297" y="616"/>
                  </a:lnTo>
                  <a:lnTo>
                    <a:pt x="293" y="606"/>
                  </a:lnTo>
                  <a:lnTo>
                    <a:pt x="288" y="598"/>
                  </a:lnTo>
                  <a:lnTo>
                    <a:pt x="283" y="586"/>
                  </a:lnTo>
                  <a:lnTo>
                    <a:pt x="276" y="574"/>
                  </a:lnTo>
                  <a:lnTo>
                    <a:pt x="272" y="565"/>
                  </a:lnTo>
                  <a:lnTo>
                    <a:pt x="268" y="553"/>
                  </a:lnTo>
                  <a:lnTo>
                    <a:pt x="259" y="545"/>
                  </a:lnTo>
                  <a:lnTo>
                    <a:pt x="256" y="535"/>
                  </a:lnTo>
                  <a:lnTo>
                    <a:pt x="248" y="528"/>
                  </a:lnTo>
                  <a:lnTo>
                    <a:pt x="245" y="520"/>
                  </a:lnTo>
                  <a:lnTo>
                    <a:pt x="239" y="511"/>
                  </a:lnTo>
                  <a:lnTo>
                    <a:pt x="234" y="503"/>
                  </a:lnTo>
                  <a:lnTo>
                    <a:pt x="231" y="497"/>
                  </a:lnTo>
                  <a:lnTo>
                    <a:pt x="226" y="490"/>
                  </a:lnTo>
                  <a:lnTo>
                    <a:pt x="221" y="485"/>
                  </a:lnTo>
                  <a:lnTo>
                    <a:pt x="214" y="478"/>
                  </a:lnTo>
                  <a:lnTo>
                    <a:pt x="209" y="470"/>
                  </a:lnTo>
                  <a:lnTo>
                    <a:pt x="205" y="467"/>
                  </a:lnTo>
                  <a:lnTo>
                    <a:pt x="201" y="460"/>
                  </a:lnTo>
                  <a:lnTo>
                    <a:pt x="196" y="456"/>
                  </a:lnTo>
                  <a:lnTo>
                    <a:pt x="192" y="451"/>
                  </a:lnTo>
                  <a:lnTo>
                    <a:pt x="187" y="445"/>
                  </a:lnTo>
                  <a:lnTo>
                    <a:pt x="180" y="442"/>
                  </a:lnTo>
                  <a:lnTo>
                    <a:pt x="176" y="440"/>
                  </a:lnTo>
                  <a:lnTo>
                    <a:pt x="171" y="435"/>
                  </a:lnTo>
                  <a:lnTo>
                    <a:pt x="166" y="431"/>
                  </a:lnTo>
                  <a:lnTo>
                    <a:pt x="162" y="426"/>
                  </a:lnTo>
                  <a:lnTo>
                    <a:pt x="158" y="423"/>
                  </a:lnTo>
                  <a:lnTo>
                    <a:pt x="155" y="418"/>
                  </a:lnTo>
                  <a:lnTo>
                    <a:pt x="151" y="418"/>
                  </a:lnTo>
                  <a:lnTo>
                    <a:pt x="141" y="411"/>
                  </a:lnTo>
                  <a:lnTo>
                    <a:pt x="135" y="406"/>
                  </a:lnTo>
                  <a:lnTo>
                    <a:pt x="126" y="403"/>
                  </a:lnTo>
                  <a:lnTo>
                    <a:pt x="116" y="398"/>
                  </a:lnTo>
                  <a:lnTo>
                    <a:pt x="110" y="397"/>
                  </a:lnTo>
                  <a:lnTo>
                    <a:pt x="100" y="392"/>
                  </a:lnTo>
                  <a:lnTo>
                    <a:pt x="93" y="390"/>
                  </a:lnTo>
                  <a:lnTo>
                    <a:pt x="85" y="386"/>
                  </a:lnTo>
                  <a:lnTo>
                    <a:pt x="80" y="385"/>
                  </a:lnTo>
                  <a:lnTo>
                    <a:pt x="71" y="380"/>
                  </a:lnTo>
                  <a:lnTo>
                    <a:pt x="63" y="378"/>
                  </a:lnTo>
                  <a:lnTo>
                    <a:pt x="55" y="373"/>
                  </a:lnTo>
                  <a:lnTo>
                    <a:pt x="47" y="372"/>
                  </a:lnTo>
                  <a:lnTo>
                    <a:pt x="43" y="368"/>
                  </a:lnTo>
                  <a:lnTo>
                    <a:pt x="33" y="364"/>
                  </a:lnTo>
                  <a:lnTo>
                    <a:pt x="30" y="360"/>
                  </a:lnTo>
                  <a:lnTo>
                    <a:pt x="20" y="355"/>
                  </a:lnTo>
                  <a:lnTo>
                    <a:pt x="16" y="348"/>
                  </a:lnTo>
                  <a:lnTo>
                    <a:pt x="6" y="342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7"/>
                  </a:lnTo>
                  <a:lnTo>
                    <a:pt x="0" y="302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5" y="286"/>
                  </a:lnTo>
                  <a:lnTo>
                    <a:pt x="8" y="282"/>
                  </a:lnTo>
                  <a:lnTo>
                    <a:pt x="13" y="277"/>
                  </a:lnTo>
                  <a:lnTo>
                    <a:pt x="13" y="268"/>
                  </a:lnTo>
                  <a:lnTo>
                    <a:pt x="16" y="263"/>
                  </a:lnTo>
                  <a:lnTo>
                    <a:pt x="20" y="259"/>
                  </a:lnTo>
                  <a:lnTo>
                    <a:pt x="25" y="252"/>
                  </a:lnTo>
                  <a:lnTo>
                    <a:pt x="26" y="247"/>
                  </a:lnTo>
                  <a:lnTo>
                    <a:pt x="30" y="240"/>
                  </a:lnTo>
                  <a:lnTo>
                    <a:pt x="33" y="232"/>
                  </a:lnTo>
                  <a:lnTo>
                    <a:pt x="42" y="227"/>
                  </a:lnTo>
                  <a:lnTo>
                    <a:pt x="43" y="219"/>
                  </a:lnTo>
                  <a:lnTo>
                    <a:pt x="47" y="213"/>
                  </a:lnTo>
                  <a:lnTo>
                    <a:pt x="55" y="209"/>
                  </a:lnTo>
                  <a:lnTo>
                    <a:pt x="60" y="202"/>
                  </a:lnTo>
                  <a:lnTo>
                    <a:pt x="63" y="197"/>
                  </a:lnTo>
                  <a:lnTo>
                    <a:pt x="68" y="190"/>
                  </a:lnTo>
                  <a:lnTo>
                    <a:pt x="75" y="184"/>
                  </a:lnTo>
                  <a:lnTo>
                    <a:pt x="80" y="177"/>
                  </a:lnTo>
                  <a:lnTo>
                    <a:pt x="85" y="169"/>
                  </a:lnTo>
                  <a:lnTo>
                    <a:pt x="91" y="163"/>
                  </a:lnTo>
                  <a:lnTo>
                    <a:pt x="96" y="155"/>
                  </a:lnTo>
                  <a:lnTo>
                    <a:pt x="102" y="152"/>
                  </a:lnTo>
                  <a:lnTo>
                    <a:pt x="106" y="147"/>
                  </a:lnTo>
                  <a:lnTo>
                    <a:pt x="114" y="139"/>
                  </a:lnTo>
                  <a:lnTo>
                    <a:pt x="121" y="134"/>
                  </a:lnTo>
                  <a:lnTo>
                    <a:pt x="126" y="126"/>
                  </a:lnTo>
                  <a:lnTo>
                    <a:pt x="130" y="122"/>
                  </a:lnTo>
                  <a:lnTo>
                    <a:pt x="139" y="114"/>
                  </a:lnTo>
                  <a:lnTo>
                    <a:pt x="141" y="107"/>
                  </a:lnTo>
                  <a:lnTo>
                    <a:pt x="148" y="104"/>
                  </a:lnTo>
                  <a:lnTo>
                    <a:pt x="152" y="100"/>
                  </a:lnTo>
                  <a:lnTo>
                    <a:pt x="160" y="97"/>
                  </a:lnTo>
                  <a:lnTo>
                    <a:pt x="166" y="89"/>
                  </a:lnTo>
                  <a:lnTo>
                    <a:pt x="171" y="85"/>
                  </a:lnTo>
                  <a:lnTo>
                    <a:pt x="176" y="80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9" y="67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8" y="50"/>
                  </a:lnTo>
                  <a:lnTo>
                    <a:pt x="214" y="44"/>
                  </a:lnTo>
                  <a:lnTo>
                    <a:pt x="221" y="39"/>
                  </a:lnTo>
                  <a:lnTo>
                    <a:pt x="226" y="34"/>
                  </a:lnTo>
                  <a:lnTo>
                    <a:pt x="231" y="32"/>
                  </a:lnTo>
                  <a:lnTo>
                    <a:pt x="238" y="25"/>
                  </a:lnTo>
                  <a:lnTo>
                    <a:pt x="245" y="19"/>
                  </a:lnTo>
                  <a:lnTo>
                    <a:pt x="251" y="15"/>
                  </a:lnTo>
                  <a:lnTo>
                    <a:pt x="259" y="14"/>
                  </a:lnTo>
                  <a:lnTo>
                    <a:pt x="264" y="9"/>
                  </a:lnTo>
                  <a:lnTo>
                    <a:pt x="272" y="7"/>
                  </a:lnTo>
                  <a:lnTo>
                    <a:pt x="279" y="5"/>
                  </a:lnTo>
                  <a:lnTo>
                    <a:pt x="285" y="5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22" y="5"/>
                  </a:lnTo>
                  <a:lnTo>
                    <a:pt x="326" y="5"/>
                  </a:lnTo>
                  <a:lnTo>
                    <a:pt x="333" y="7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26" y="237"/>
              <a:ext cx="343" cy="381"/>
            </a:xfrm>
            <a:custGeom>
              <a:avLst/>
              <a:gdLst>
                <a:gd name="T0" fmla="*/ 19 w 1372"/>
                <a:gd name="T1" fmla="*/ 696 h 1525"/>
                <a:gd name="T2" fmla="*/ 45 w 1372"/>
                <a:gd name="T3" fmla="*/ 745 h 1525"/>
                <a:gd name="T4" fmla="*/ 74 w 1372"/>
                <a:gd name="T5" fmla="*/ 796 h 1525"/>
                <a:gd name="T6" fmla="*/ 111 w 1372"/>
                <a:gd name="T7" fmla="*/ 846 h 1525"/>
                <a:gd name="T8" fmla="*/ 170 w 1372"/>
                <a:gd name="T9" fmla="*/ 893 h 1525"/>
                <a:gd name="T10" fmla="*/ 225 w 1372"/>
                <a:gd name="T11" fmla="*/ 901 h 1525"/>
                <a:gd name="T12" fmla="*/ 271 w 1372"/>
                <a:gd name="T13" fmla="*/ 893 h 1525"/>
                <a:gd name="T14" fmla="*/ 319 w 1372"/>
                <a:gd name="T15" fmla="*/ 875 h 1525"/>
                <a:gd name="T16" fmla="*/ 369 w 1372"/>
                <a:gd name="T17" fmla="*/ 854 h 1525"/>
                <a:gd name="T18" fmla="*/ 417 w 1372"/>
                <a:gd name="T19" fmla="*/ 831 h 1525"/>
                <a:gd name="T20" fmla="*/ 462 w 1372"/>
                <a:gd name="T21" fmla="*/ 818 h 1525"/>
                <a:gd name="T22" fmla="*/ 511 w 1372"/>
                <a:gd name="T23" fmla="*/ 813 h 1525"/>
                <a:gd name="T24" fmla="*/ 554 w 1372"/>
                <a:gd name="T25" fmla="*/ 814 h 1525"/>
                <a:gd name="T26" fmla="*/ 625 w 1372"/>
                <a:gd name="T27" fmla="*/ 838 h 1525"/>
                <a:gd name="T28" fmla="*/ 687 w 1372"/>
                <a:gd name="T29" fmla="*/ 893 h 1525"/>
                <a:gd name="T30" fmla="*/ 713 w 1372"/>
                <a:gd name="T31" fmla="*/ 959 h 1525"/>
                <a:gd name="T32" fmla="*/ 721 w 1372"/>
                <a:gd name="T33" fmla="*/ 1008 h 1525"/>
                <a:gd name="T34" fmla="*/ 723 w 1372"/>
                <a:gd name="T35" fmla="*/ 1056 h 1525"/>
                <a:gd name="T36" fmla="*/ 719 w 1372"/>
                <a:gd name="T37" fmla="*/ 1106 h 1525"/>
                <a:gd name="T38" fmla="*/ 708 w 1372"/>
                <a:gd name="T39" fmla="*/ 1154 h 1525"/>
                <a:gd name="T40" fmla="*/ 691 w 1372"/>
                <a:gd name="T41" fmla="*/ 1204 h 1525"/>
                <a:gd name="T42" fmla="*/ 670 w 1372"/>
                <a:gd name="T43" fmla="*/ 1255 h 1525"/>
                <a:gd name="T44" fmla="*/ 640 w 1372"/>
                <a:gd name="T45" fmla="*/ 1302 h 1525"/>
                <a:gd name="T46" fmla="*/ 604 w 1372"/>
                <a:gd name="T47" fmla="*/ 1348 h 1525"/>
                <a:gd name="T48" fmla="*/ 554 w 1372"/>
                <a:gd name="T49" fmla="*/ 1413 h 1525"/>
                <a:gd name="T50" fmla="*/ 523 w 1372"/>
                <a:gd name="T51" fmla="*/ 1485 h 1525"/>
                <a:gd name="T52" fmla="*/ 559 w 1372"/>
                <a:gd name="T53" fmla="*/ 1525 h 1525"/>
                <a:gd name="T54" fmla="*/ 645 w 1372"/>
                <a:gd name="T55" fmla="*/ 1506 h 1525"/>
                <a:gd name="T56" fmla="*/ 774 w 1372"/>
                <a:gd name="T57" fmla="*/ 1455 h 1525"/>
                <a:gd name="T58" fmla="*/ 921 w 1372"/>
                <a:gd name="T59" fmla="*/ 1385 h 1525"/>
                <a:gd name="T60" fmla="*/ 1063 w 1372"/>
                <a:gd name="T61" fmla="*/ 1302 h 1525"/>
                <a:gd name="T62" fmla="*/ 1183 w 1372"/>
                <a:gd name="T63" fmla="*/ 1222 h 1525"/>
                <a:gd name="T64" fmla="*/ 1257 w 1372"/>
                <a:gd name="T65" fmla="*/ 1158 h 1525"/>
                <a:gd name="T66" fmla="*/ 1297 w 1372"/>
                <a:gd name="T67" fmla="*/ 1058 h 1525"/>
                <a:gd name="T68" fmla="*/ 1332 w 1372"/>
                <a:gd name="T69" fmla="*/ 913 h 1525"/>
                <a:gd name="T70" fmla="*/ 1355 w 1372"/>
                <a:gd name="T71" fmla="*/ 739 h 1525"/>
                <a:gd name="T72" fmla="*/ 1368 w 1372"/>
                <a:gd name="T73" fmla="*/ 566 h 1525"/>
                <a:gd name="T74" fmla="*/ 1371 w 1372"/>
                <a:gd name="T75" fmla="*/ 408 h 1525"/>
                <a:gd name="T76" fmla="*/ 1366 w 1372"/>
                <a:gd name="T77" fmla="*/ 289 h 1525"/>
                <a:gd name="T78" fmla="*/ 1347 w 1372"/>
                <a:gd name="T79" fmla="*/ 222 h 1525"/>
                <a:gd name="T80" fmla="*/ 1311 w 1372"/>
                <a:gd name="T81" fmla="*/ 158 h 1525"/>
                <a:gd name="T82" fmla="*/ 1258 w 1372"/>
                <a:gd name="T83" fmla="*/ 100 h 1525"/>
                <a:gd name="T84" fmla="*/ 1197 w 1372"/>
                <a:gd name="T85" fmla="*/ 55 h 1525"/>
                <a:gd name="T86" fmla="*/ 1130 w 1372"/>
                <a:gd name="T87" fmla="*/ 21 h 1525"/>
                <a:gd name="T88" fmla="*/ 1071 w 1372"/>
                <a:gd name="T89" fmla="*/ 0 h 1525"/>
                <a:gd name="T90" fmla="*/ 1016 w 1372"/>
                <a:gd name="T91" fmla="*/ 0 h 1525"/>
                <a:gd name="T92" fmla="*/ 947 w 1372"/>
                <a:gd name="T93" fmla="*/ 21 h 1525"/>
                <a:gd name="T94" fmla="*/ 867 w 1372"/>
                <a:gd name="T95" fmla="*/ 50 h 1525"/>
                <a:gd name="T96" fmla="*/ 780 w 1372"/>
                <a:gd name="T97" fmla="*/ 91 h 1525"/>
                <a:gd name="T98" fmla="*/ 699 w 1372"/>
                <a:gd name="T99" fmla="*/ 126 h 1525"/>
                <a:gd name="T100" fmla="*/ 632 w 1372"/>
                <a:gd name="T101" fmla="*/ 159 h 1525"/>
                <a:gd name="T102" fmla="*/ 579 w 1372"/>
                <a:gd name="T103" fmla="*/ 188 h 1525"/>
                <a:gd name="T104" fmla="*/ 525 w 1372"/>
                <a:gd name="T105" fmla="*/ 214 h 1525"/>
                <a:gd name="T106" fmla="*/ 446 w 1372"/>
                <a:gd name="T107" fmla="*/ 257 h 1525"/>
                <a:gd name="T108" fmla="*/ 358 w 1372"/>
                <a:gd name="T109" fmla="*/ 307 h 1525"/>
                <a:gd name="T110" fmla="*/ 271 w 1372"/>
                <a:gd name="T111" fmla="*/ 356 h 1525"/>
                <a:gd name="T112" fmla="*/ 195 w 1372"/>
                <a:gd name="T113" fmla="*/ 403 h 1525"/>
                <a:gd name="T114" fmla="*/ 136 w 1372"/>
                <a:gd name="T115" fmla="*/ 447 h 1525"/>
                <a:gd name="T116" fmla="*/ 71 w 1372"/>
                <a:gd name="T117" fmla="*/ 517 h 1525"/>
                <a:gd name="T118" fmla="*/ 19 w 1372"/>
                <a:gd name="T119" fmla="*/ 593 h 1525"/>
                <a:gd name="T120" fmla="*/ 0 w 1372"/>
                <a:gd name="T121" fmla="*/ 64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25">
                  <a:moveTo>
                    <a:pt x="3" y="650"/>
                  </a:moveTo>
                  <a:lnTo>
                    <a:pt x="3" y="655"/>
                  </a:lnTo>
                  <a:lnTo>
                    <a:pt x="3" y="656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12" y="675"/>
                  </a:lnTo>
                  <a:lnTo>
                    <a:pt x="15" y="681"/>
                  </a:lnTo>
                  <a:lnTo>
                    <a:pt x="15" y="685"/>
                  </a:lnTo>
                  <a:lnTo>
                    <a:pt x="18" y="691"/>
                  </a:lnTo>
                  <a:lnTo>
                    <a:pt x="19" y="696"/>
                  </a:lnTo>
                  <a:lnTo>
                    <a:pt x="22" y="702"/>
                  </a:lnTo>
                  <a:lnTo>
                    <a:pt x="23" y="705"/>
                  </a:lnTo>
                  <a:lnTo>
                    <a:pt x="27" y="710"/>
                  </a:lnTo>
                  <a:lnTo>
                    <a:pt x="28" y="716"/>
                  </a:lnTo>
                  <a:lnTo>
                    <a:pt x="31" y="721"/>
                  </a:lnTo>
                  <a:lnTo>
                    <a:pt x="35" y="723"/>
                  </a:lnTo>
                  <a:lnTo>
                    <a:pt x="35" y="727"/>
                  </a:lnTo>
                  <a:lnTo>
                    <a:pt x="40" y="733"/>
                  </a:lnTo>
                  <a:lnTo>
                    <a:pt x="43" y="739"/>
                  </a:lnTo>
                  <a:lnTo>
                    <a:pt x="45" y="745"/>
                  </a:lnTo>
                  <a:lnTo>
                    <a:pt x="48" y="751"/>
                  </a:lnTo>
                  <a:lnTo>
                    <a:pt x="48" y="755"/>
                  </a:lnTo>
                  <a:lnTo>
                    <a:pt x="53" y="763"/>
                  </a:lnTo>
                  <a:lnTo>
                    <a:pt x="56" y="766"/>
                  </a:lnTo>
                  <a:lnTo>
                    <a:pt x="58" y="771"/>
                  </a:lnTo>
                  <a:lnTo>
                    <a:pt x="61" y="779"/>
                  </a:lnTo>
                  <a:lnTo>
                    <a:pt x="65" y="783"/>
                  </a:lnTo>
                  <a:lnTo>
                    <a:pt x="70" y="788"/>
                  </a:lnTo>
                  <a:lnTo>
                    <a:pt x="71" y="792"/>
                  </a:lnTo>
                  <a:lnTo>
                    <a:pt x="74" y="796"/>
                  </a:lnTo>
                  <a:lnTo>
                    <a:pt x="78" y="804"/>
                  </a:lnTo>
                  <a:lnTo>
                    <a:pt x="83" y="808"/>
                  </a:lnTo>
                  <a:lnTo>
                    <a:pt x="86" y="813"/>
                  </a:lnTo>
                  <a:lnTo>
                    <a:pt x="90" y="818"/>
                  </a:lnTo>
                  <a:lnTo>
                    <a:pt x="95" y="823"/>
                  </a:lnTo>
                  <a:lnTo>
                    <a:pt x="100" y="829"/>
                  </a:lnTo>
                  <a:lnTo>
                    <a:pt x="102" y="833"/>
                  </a:lnTo>
                  <a:lnTo>
                    <a:pt x="103" y="838"/>
                  </a:lnTo>
                  <a:lnTo>
                    <a:pt x="108" y="843"/>
                  </a:lnTo>
                  <a:lnTo>
                    <a:pt x="111" y="846"/>
                  </a:lnTo>
                  <a:lnTo>
                    <a:pt x="115" y="851"/>
                  </a:lnTo>
                  <a:lnTo>
                    <a:pt x="120" y="856"/>
                  </a:lnTo>
                  <a:lnTo>
                    <a:pt x="125" y="860"/>
                  </a:lnTo>
                  <a:lnTo>
                    <a:pt x="133" y="868"/>
                  </a:lnTo>
                  <a:lnTo>
                    <a:pt x="141" y="875"/>
                  </a:lnTo>
                  <a:lnTo>
                    <a:pt x="150" y="881"/>
                  </a:lnTo>
                  <a:lnTo>
                    <a:pt x="156" y="888"/>
                  </a:lnTo>
                  <a:lnTo>
                    <a:pt x="161" y="888"/>
                  </a:lnTo>
                  <a:lnTo>
                    <a:pt x="166" y="893"/>
                  </a:lnTo>
                  <a:lnTo>
                    <a:pt x="170" y="893"/>
                  </a:lnTo>
                  <a:lnTo>
                    <a:pt x="175" y="898"/>
                  </a:lnTo>
                  <a:lnTo>
                    <a:pt x="181" y="898"/>
                  </a:lnTo>
                  <a:lnTo>
                    <a:pt x="186" y="898"/>
                  </a:lnTo>
                  <a:lnTo>
                    <a:pt x="191" y="898"/>
                  </a:lnTo>
                  <a:lnTo>
                    <a:pt x="195" y="901"/>
                  </a:lnTo>
                  <a:lnTo>
                    <a:pt x="202" y="901"/>
                  </a:lnTo>
                  <a:lnTo>
                    <a:pt x="211" y="904"/>
                  </a:lnTo>
                  <a:lnTo>
                    <a:pt x="216" y="901"/>
                  </a:lnTo>
                  <a:lnTo>
                    <a:pt x="220" y="901"/>
                  </a:lnTo>
                  <a:lnTo>
                    <a:pt x="225" y="901"/>
                  </a:lnTo>
                  <a:lnTo>
                    <a:pt x="231" y="901"/>
                  </a:lnTo>
                  <a:lnTo>
                    <a:pt x="235" y="898"/>
                  </a:lnTo>
                  <a:lnTo>
                    <a:pt x="239" y="898"/>
                  </a:lnTo>
                  <a:lnTo>
                    <a:pt x="244" y="898"/>
                  </a:lnTo>
                  <a:lnTo>
                    <a:pt x="248" y="898"/>
                  </a:lnTo>
                  <a:lnTo>
                    <a:pt x="253" y="898"/>
                  </a:lnTo>
                  <a:lnTo>
                    <a:pt x="257" y="898"/>
                  </a:lnTo>
                  <a:lnTo>
                    <a:pt x="261" y="894"/>
                  </a:lnTo>
                  <a:lnTo>
                    <a:pt x="266" y="893"/>
                  </a:lnTo>
                  <a:lnTo>
                    <a:pt x="271" y="893"/>
                  </a:lnTo>
                  <a:lnTo>
                    <a:pt x="274" y="891"/>
                  </a:lnTo>
                  <a:lnTo>
                    <a:pt x="282" y="888"/>
                  </a:lnTo>
                  <a:lnTo>
                    <a:pt x="286" y="885"/>
                  </a:lnTo>
                  <a:lnTo>
                    <a:pt x="291" y="884"/>
                  </a:lnTo>
                  <a:lnTo>
                    <a:pt x="296" y="884"/>
                  </a:lnTo>
                  <a:lnTo>
                    <a:pt x="299" y="881"/>
                  </a:lnTo>
                  <a:lnTo>
                    <a:pt x="304" y="879"/>
                  </a:lnTo>
                  <a:lnTo>
                    <a:pt x="310" y="879"/>
                  </a:lnTo>
                  <a:lnTo>
                    <a:pt x="314" y="876"/>
                  </a:lnTo>
                  <a:lnTo>
                    <a:pt x="319" y="875"/>
                  </a:lnTo>
                  <a:lnTo>
                    <a:pt x="327" y="872"/>
                  </a:lnTo>
                  <a:lnTo>
                    <a:pt x="329" y="869"/>
                  </a:lnTo>
                  <a:lnTo>
                    <a:pt x="335" y="868"/>
                  </a:lnTo>
                  <a:lnTo>
                    <a:pt x="339" y="864"/>
                  </a:lnTo>
                  <a:lnTo>
                    <a:pt x="346" y="864"/>
                  </a:lnTo>
                  <a:lnTo>
                    <a:pt x="348" y="863"/>
                  </a:lnTo>
                  <a:lnTo>
                    <a:pt x="353" y="860"/>
                  </a:lnTo>
                  <a:lnTo>
                    <a:pt x="358" y="859"/>
                  </a:lnTo>
                  <a:lnTo>
                    <a:pt x="365" y="856"/>
                  </a:lnTo>
                  <a:lnTo>
                    <a:pt x="369" y="854"/>
                  </a:lnTo>
                  <a:lnTo>
                    <a:pt x="373" y="850"/>
                  </a:lnTo>
                  <a:lnTo>
                    <a:pt x="378" y="850"/>
                  </a:lnTo>
                  <a:lnTo>
                    <a:pt x="383" y="846"/>
                  </a:lnTo>
                  <a:lnTo>
                    <a:pt x="387" y="843"/>
                  </a:lnTo>
                  <a:lnTo>
                    <a:pt x="394" y="843"/>
                  </a:lnTo>
                  <a:lnTo>
                    <a:pt x="399" y="838"/>
                  </a:lnTo>
                  <a:lnTo>
                    <a:pt x="403" y="838"/>
                  </a:lnTo>
                  <a:lnTo>
                    <a:pt x="407" y="833"/>
                  </a:lnTo>
                  <a:lnTo>
                    <a:pt x="412" y="833"/>
                  </a:lnTo>
                  <a:lnTo>
                    <a:pt x="417" y="831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2" y="826"/>
                  </a:lnTo>
                  <a:lnTo>
                    <a:pt x="437" y="823"/>
                  </a:lnTo>
                  <a:lnTo>
                    <a:pt x="442" y="821"/>
                  </a:lnTo>
                  <a:lnTo>
                    <a:pt x="445" y="819"/>
                  </a:lnTo>
                  <a:lnTo>
                    <a:pt x="449" y="819"/>
                  </a:lnTo>
                  <a:lnTo>
                    <a:pt x="454" y="818"/>
                  </a:lnTo>
                  <a:lnTo>
                    <a:pt x="461" y="818"/>
                  </a:lnTo>
                  <a:lnTo>
                    <a:pt x="462" y="818"/>
                  </a:lnTo>
                  <a:lnTo>
                    <a:pt x="467" y="814"/>
                  </a:lnTo>
                  <a:lnTo>
                    <a:pt x="474" y="814"/>
                  </a:lnTo>
                  <a:lnTo>
                    <a:pt x="479" y="813"/>
                  </a:lnTo>
                  <a:lnTo>
                    <a:pt x="483" y="813"/>
                  </a:lnTo>
                  <a:lnTo>
                    <a:pt x="487" y="813"/>
                  </a:lnTo>
                  <a:lnTo>
                    <a:pt x="492" y="813"/>
                  </a:lnTo>
                  <a:lnTo>
                    <a:pt x="498" y="813"/>
                  </a:lnTo>
                  <a:lnTo>
                    <a:pt x="502" y="813"/>
                  </a:lnTo>
                  <a:lnTo>
                    <a:pt x="507" y="813"/>
                  </a:lnTo>
                  <a:lnTo>
                    <a:pt x="511" y="813"/>
                  </a:lnTo>
                  <a:lnTo>
                    <a:pt x="516" y="813"/>
                  </a:lnTo>
                  <a:lnTo>
                    <a:pt x="517" y="813"/>
                  </a:lnTo>
                  <a:lnTo>
                    <a:pt x="525" y="813"/>
                  </a:lnTo>
                  <a:lnTo>
                    <a:pt x="529" y="813"/>
                  </a:lnTo>
                  <a:lnTo>
                    <a:pt x="534" y="813"/>
                  </a:lnTo>
                  <a:lnTo>
                    <a:pt x="538" y="813"/>
                  </a:lnTo>
                  <a:lnTo>
                    <a:pt x="542" y="813"/>
                  </a:lnTo>
                  <a:lnTo>
                    <a:pt x="546" y="813"/>
                  </a:lnTo>
                  <a:lnTo>
                    <a:pt x="550" y="814"/>
                  </a:lnTo>
                  <a:lnTo>
                    <a:pt x="554" y="814"/>
                  </a:lnTo>
                  <a:lnTo>
                    <a:pt x="559" y="818"/>
                  </a:lnTo>
                  <a:lnTo>
                    <a:pt x="565" y="818"/>
                  </a:lnTo>
                  <a:lnTo>
                    <a:pt x="567" y="818"/>
                  </a:lnTo>
                  <a:lnTo>
                    <a:pt x="578" y="819"/>
                  </a:lnTo>
                  <a:lnTo>
                    <a:pt x="584" y="821"/>
                  </a:lnTo>
                  <a:lnTo>
                    <a:pt x="591" y="823"/>
                  </a:lnTo>
                  <a:lnTo>
                    <a:pt x="600" y="829"/>
                  </a:lnTo>
                  <a:lnTo>
                    <a:pt x="609" y="831"/>
                  </a:lnTo>
                  <a:lnTo>
                    <a:pt x="616" y="833"/>
                  </a:lnTo>
                  <a:lnTo>
                    <a:pt x="625" y="838"/>
                  </a:lnTo>
                  <a:lnTo>
                    <a:pt x="632" y="843"/>
                  </a:lnTo>
                  <a:lnTo>
                    <a:pt x="640" y="850"/>
                  </a:lnTo>
                  <a:lnTo>
                    <a:pt x="645" y="854"/>
                  </a:lnTo>
                  <a:lnTo>
                    <a:pt x="650" y="859"/>
                  </a:lnTo>
                  <a:lnTo>
                    <a:pt x="659" y="863"/>
                  </a:lnTo>
                  <a:lnTo>
                    <a:pt x="663" y="868"/>
                  </a:lnTo>
                  <a:lnTo>
                    <a:pt x="670" y="875"/>
                  </a:lnTo>
                  <a:lnTo>
                    <a:pt x="675" y="879"/>
                  </a:lnTo>
                  <a:lnTo>
                    <a:pt x="683" y="888"/>
                  </a:lnTo>
                  <a:lnTo>
                    <a:pt x="687" y="893"/>
                  </a:lnTo>
                  <a:lnTo>
                    <a:pt x="691" y="901"/>
                  </a:lnTo>
                  <a:lnTo>
                    <a:pt x="696" y="909"/>
                  </a:lnTo>
                  <a:lnTo>
                    <a:pt x="700" y="916"/>
                  </a:lnTo>
                  <a:lnTo>
                    <a:pt x="703" y="923"/>
                  </a:lnTo>
                  <a:lnTo>
                    <a:pt x="708" y="931"/>
                  </a:lnTo>
                  <a:lnTo>
                    <a:pt x="709" y="934"/>
                  </a:lnTo>
                  <a:lnTo>
                    <a:pt x="709" y="938"/>
                  </a:lnTo>
                  <a:lnTo>
                    <a:pt x="712" y="943"/>
                  </a:lnTo>
                  <a:lnTo>
                    <a:pt x="713" y="950"/>
                  </a:lnTo>
                  <a:lnTo>
                    <a:pt x="713" y="959"/>
                  </a:lnTo>
                  <a:lnTo>
                    <a:pt x="717" y="965"/>
                  </a:lnTo>
                  <a:lnTo>
                    <a:pt x="717" y="971"/>
                  </a:lnTo>
                  <a:lnTo>
                    <a:pt x="719" y="975"/>
                  </a:lnTo>
                  <a:lnTo>
                    <a:pt x="719" y="979"/>
                  </a:lnTo>
                  <a:lnTo>
                    <a:pt x="721" y="984"/>
                  </a:lnTo>
                  <a:lnTo>
                    <a:pt x="721" y="989"/>
                  </a:lnTo>
                  <a:lnTo>
                    <a:pt x="721" y="993"/>
                  </a:lnTo>
                  <a:lnTo>
                    <a:pt x="721" y="998"/>
                  </a:lnTo>
                  <a:lnTo>
                    <a:pt x="721" y="1002"/>
                  </a:lnTo>
                  <a:lnTo>
                    <a:pt x="721" y="1008"/>
                  </a:lnTo>
                  <a:lnTo>
                    <a:pt x="723" y="1012"/>
                  </a:lnTo>
                  <a:lnTo>
                    <a:pt x="723" y="1017"/>
                  </a:lnTo>
                  <a:lnTo>
                    <a:pt x="725" y="1021"/>
                  </a:lnTo>
                  <a:lnTo>
                    <a:pt x="723" y="1026"/>
                  </a:lnTo>
                  <a:lnTo>
                    <a:pt x="723" y="1030"/>
                  </a:lnTo>
                  <a:lnTo>
                    <a:pt x="723" y="1034"/>
                  </a:lnTo>
                  <a:lnTo>
                    <a:pt x="723" y="1039"/>
                  </a:lnTo>
                  <a:lnTo>
                    <a:pt x="723" y="1046"/>
                  </a:lnTo>
                  <a:lnTo>
                    <a:pt x="723" y="1051"/>
                  </a:lnTo>
                  <a:lnTo>
                    <a:pt x="723" y="1056"/>
                  </a:lnTo>
                  <a:lnTo>
                    <a:pt x="723" y="1058"/>
                  </a:lnTo>
                  <a:lnTo>
                    <a:pt x="723" y="1063"/>
                  </a:lnTo>
                  <a:lnTo>
                    <a:pt x="723" y="1069"/>
                  </a:lnTo>
                  <a:lnTo>
                    <a:pt x="723" y="1072"/>
                  </a:lnTo>
                  <a:lnTo>
                    <a:pt x="723" y="1077"/>
                  </a:lnTo>
                  <a:lnTo>
                    <a:pt x="721" y="1084"/>
                  </a:lnTo>
                  <a:lnTo>
                    <a:pt x="721" y="1089"/>
                  </a:lnTo>
                  <a:lnTo>
                    <a:pt x="721" y="1094"/>
                  </a:lnTo>
                  <a:lnTo>
                    <a:pt x="721" y="1101"/>
                  </a:lnTo>
                  <a:lnTo>
                    <a:pt x="719" y="1106"/>
                  </a:lnTo>
                  <a:lnTo>
                    <a:pt x="719" y="1108"/>
                  </a:lnTo>
                  <a:lnTo>
                    <a:pt x="717" y="1111"/>
                  </a:lnTo>
                  <a:lnTo>
                    <a:pt x="717" y="1117"/>
                  </a:lnTo>
                  <a:lnTo>
                    <a:pt x="713" y="1122"/>
                  </a:lnTo>
                  <a:lnTo>
                    <a:pt x="713" y="1126"/>
                  </a:lnTo>
                  <a:lnTo>
                    <a:pt x="713" y="1133"/>
                  </a:lnTo>
                  <a:lnTo>
                    <a:pt x="712" y="1136"/>
                  </a:lnTo>
                  <a:lnTo>
                    <a:pt x="709" y="1142"/>
                  </a:lnTo>
                  <a:lnTo>
                    <a:pt x="709" y="1150"/>
                  </a:lnTo>
                  <a:lnTo>
                    <a:pt x="708" y="1154"/>
                  </a:lnTo>
                  <a:lnTo>
                    <a:pt x="708" y="1158"/>
                  </a:lnTo>
                  <a:lnTo>
                    <a:pt x="705" y="1163"/>
                  </a:lnTo>
                  <a:lnTo>
                    <a:pt x="703" y="1167"/>
                  </a:lnTo>
                  <a:lnTo>
                    <a:pt x="700" y="1172"/>
                  </a:lnTo>
                  <a:lnTo>
                    <a:pt x="700" y="1179"/>
                  </a:lnTo>
                  <a:lnTo>
                    <a:pt x="699" y="1183"/>
                  </a:lnTo>
                  <a:lnTo>
                    <a:pt x="696" y="1188"/>
                  </a:lnTo>
                  <a:lnTo>
                    <a:pt x="696" y="1194"/>
                  </a:lnTo>
                  <a:lnTo>
                    <a:pt x="694" y="1200"/>
                  </a:lnTo>
                  <a:lnTo>
                    <a:pt x="691" y="1204"/>
                  </a:lnTo>
                  <a:lnTo>
                    <a:pt x="688" y="1209"/>
                  </a:lnTo>
                  <a:lnTo>
                    <a:pt x="687" y="1213"/>
                  </a:lnTo>
                  <a:lnTo>
                    <a:pt x="687" y="1217"/>
                  </a:lnTo>
                  <a:lnTo>
                    <a:pt x="683" y="1222"/>
                  </a:lnTo>
                  <a:lnTo>
                    <a:pt x="683" y="1230"/>
                  </a:lnTo>
                  <a:lnTo>
                    <a:pt x="680" y="1234"/>
                  </a:lnTo>
                  <a:lnTo>
                    <a:pt x="678" y="1238"/>
                  </a:lnTo>
                  <a:lnTo>
                    <a:pt x="675" y="1246"/>
                  </a:lnTo>
                  <a:lnTo>
                    <a:pt x="673" y="1250"/>
                  </a:lnTo>
                  <a:lnTo>
                    <a:pt x="670" y="1255"/>
                  </a:lnTo>
                  <a:lnTo>
                    <a:pt x="669" y="1259"/>
                  </a:lnTo>
                  <a:lnTo>
                    <a:pt x="663" y="1264"/>
                  </a:lnTo>
                  <a:lnTo>
                    <a:pt x="662" y="1268"/>
                  </a:lnTo>
                  <a:lnTo>
                    <a:pt x="659" y="1275"/>
                  </a:lnTo>
                  <a:lnTo>
                    <a:pt x="654" y="1280"/>
                  </a:lnTo>
                  <a:lnTo>
                    <a:pt x="650" y="1284"/>
                  </a:lnTo>
                  <a:lnTo>
                    <a:pt x="650" y="1289"/>
                  </a:lnTo>
                  <a:lnTo>
                    <a:pt x="645" y="1293"/>
                  </a:lnTo>
                  <a:lnTo>
                    <a:pt x="644" y="1297"/>
                  </a:lnTo>
                  <a:lnTo>
                    <a:pt x="640" y="1302"/>
                  </a:lnTo>
                  <a:lnTo>
                    <a:pt x="636" y="1307"/>
                  </a:lnTo>
                  <a:lnTo>
                    <a:pt x="634" y="1310"/>
                  </a:lnTo>
                  <a:lnTo>
                    <a:pt x="629" y="1315"/>
                  </a:lnTo>
                  <a:lnTo>
                    <a:pt x="625" y="1322"/>
                  </a:lnTo>
                  <a:lnTo>
                    <a:pt x="623" y="1327"/>
                  </a:lnTo>
                  <a:lnTo>
                    <a:pt x="620" y="1330"/>
                  </a:lnTo>
                  <a:lnTo>
                    <a:pt x="616" y="1336"/>
                  </a:lnTo>
                  <a:lnTo>
                    <a:pt x="611" y="1340"/>
                  </a:lnTo>
                  <a:lnTo>
                    <a:pt x="609" y="1346"/>
                  </a:lnTo>
                  <a:lnTo>
                    <a:pt x="604" y="1348"/>
                  </a:lnTo>
                  <a:lnTo>
                    <a:pt x="600" y="1352"/>
                  </a:lnTo>
                  <a:lnTo>
                    <a:pt x="595" y="1357"/>
                  </a:lnTo>
                  <a:lnTo>
                    <a:pt x="592" y="1363"/>
                  </a:lnTo>
                  <a:lnTo>
                    <a:pt x="591" y="1365"/>
                  </a:lnTo>
                  <a:lnTo>
                    <a:pt x="590" y="1375"/>
                  </a:lnTo>
                  <a:lnTo>
                    <a:pt x="579" y="1380"/>
                  </a:lnTo>
                  <a:lnTo>
                    <a:pt x="575" y="1389"/>
                  </a:lnTo>
                  <a:lnTo>
                    <a:pt x="566" y="1396"/>
                  </a:lnTo>
                  <a:lnTo>
                    <a:pt x="561" y="1405"/>
                  </a:lnTo>
                  <a:lnTo>
                    <a:pt x="554" y="1413"/>
                  </a:lnTo>
                  <a:lnTo>
                    <a:pt x="548" y="1421"/>
                  </a:lnTo>
                  <a:lnTo>
                    <a:pt x="542" y="1428"/>
                  </a:lnTo>
                  <a:lnTo>
                    <a:pt x="538" y="1438"/>
                  </a:lnTo>
                  <a:lnTo>
                    <a:pt x="534" y="1444"/>
                  </a:lnTo>
                  <a:lnTo>
                    <a:pt x="531" y="1451"/>
                  </a:lnTo>
                  <a:lnTo>
                    <a:pt x="529" y="1457"/>
                  </a:lnTo>
                  <a:lnTo>
                    <a:pt x="527" y="1465"/>
                  </a:lnTo>
                  <a:lnTo>
                    <a:pt x="525" y="1475"/>
                  </a:lnTo>
                  <a:lnTo>
                    <a:pt x="525" y="1478"/>
                  </a:lnTo>
                  <a:lnTo>
                    <a:pt x="523" y="1485"/>
                  </a:lnTo>
                  <a:lnTo>
                    <a:pt x="525" y="1493"/>
                  </a:lnTo>
                  <a:lnTo>
                    <a:pt x="527" y="1500"/>
                  </a:lnTo>
                  <a:lnTo>
                    <a:pt x="529" y="1506"/>
                  </a:lnTo>
                  <a:lnTo>
                    <a:pt x="534" y="1510"/>
                  </a:lnTo>
                  <a:lnTo>
                    <a:pt x="538" y="1518"/>
                  </a:lnTo>
                  <a:lnTo>
                    <a:pt x="541" y="1519"/>
                  </a:lnTo>
                  <a:lnTo>
                    <a:pt x="542" y="1519"/>
                  </a:lnTo>
                  <a:lnTo>
                    <a:pt x="548" y="1522"/>
                  </a:lnTo>
                  <a:lnTo>
                    <a:pt x="552" y="1525"/>
                  </a:lnTo>
                  <a:lnTo>
                    <a:pt x="559" y="1525"/>
                  </a:lnTo>
                  <a:lnTo>
                    <a:pt x="565" y="1525"/>
                  </a:lnTo>
                  <a:lnTo>
                    <a:pt x="570" y="1525"/>
                  </a:lnTo>
                  <a:lnTo>
                    <a:pt x="579" y="1525"/>
                  </a:lnTo>
                  <a:lnTo>
                    <a:pt x="586" y="1522"/>
                  </a:lnTo>
                  <a:lnTo>
                    <a:pt x="595" y="1519"/>
                  </a:lnTo>
                  <a:lnTo>
                    <a:pt x="604" y="1518"/>
                  </a:lnTo>
                  <a:lnTo>
                    <a:pt x="615" y="1515"/>
                  </a:lnTo>
                  <a:lnTo>
                    <a:pt x="625" y="1510"/>
                  </a:lnTo>
                  <a:lnTo>
                    <a:pt x="634" y="1510"/>
                  </a:lnTo>
                  <a:lnTo>
                    <a:pt x="645" y="1506"/>
                  </a:lnTo>
                  <a:lnTo>
                    <a:pt x="657" y="1505"/>
                  </a:lnTo>
                  <a:lnTo>
                    <a:pt x="669" y="1500"/>
                  </a:lnTo>
                  <a:lnTo>
                    <a:pt x="680" y="1494"/>
                  </a:lnTo>
                  <a:lnTo>
                    <a:pt x="691" y="1490"/>
                  </a:lnTo>
                  <a:lnTo>
                    <a:pt x="705" y="1485"/>
                  </a:lnTo>
                  <a:lnTo>
                    <a:pt x="719" y="1478"/>
                  </a:lnTo>
                  <a:lnTo>
                    <a:pt x="733" y="1475"/>
                  </a:lnTo>
                  <a:lnTo>
                    <a:pt x="746" y="1469"/>
                  </a:lnTo>
                  <a:lnTo>
                    <a:pt x="761" y="1463"/>
                  </a:lnTo>
                  <a:lnTo>
                    <a:pt x="774" y="1455"/>
                  </a:lnTo>
                  <a:lnTo>
                    <a:pt x="787" y="1451"/>
                  </a:lnTo>
                  <a:lnTo>
                    <a:pt x="801" y="1444"/>
                  </a:lnTo>
                  <a:lnTo>
                    <a:pt x="817" y="1438"/>
                  </a:lnTo>
                  <a:lnTo>
                    <a:pt x="830" y="1428"/>
                  </a:lnTo>
                  <a:lnTo>
                    <a:pt x="846" y="1425"/>
                  </a:lnTo>
                  <a:lnTo>
                    <a:pt x="861" y="1415"/>
                  </a:lnTo>
                  <a:lnTo>
                    <a:pt x="876" y="1410"/>
                  </a:lnTo>
                  <a:lnTo>
                    <a:pt x="891" y="1401"/>
                  </a:lnTo>
                  <a:lnTo>
                    <a:pt x="907" y="1394"/>
                  </a:lnTo>
                  <a:lnTo>
                    <a:pt x="921" y="1385"/>
                  </a:lnTo>
                  <a:lnTo>
                    <a:pt x="934" y="1377"/>
                  </a:lnTo>
                  <a:lnTo>
                    <a:pt x="947" y="1369"/>
                  </a:lnTo>
                  <a:lnTo>
                    <a:pt x="963" y="1360"/>
                  </a:lnTo>
                  <a:lnTo>
                    <a:pt x="980" y="1352"/>
                  </a:lnTo>
                  <a:lnTo>
                    <a:pt x="994" y="1346"/>
                  </a:lnTo>
                  <a:lnTo>
                    <a:pt x="1007" y="1336"/>
                  </a:lnTo>
                  <a:lnTo>
                    <a:pt x="1024" y="1327"/>
                  </a:lnTo>
                  <a:lnTo>
                    <a:pt x="1037" y="1319"/>
                  </a:lnTo>
                  <a:lnTo>
                    <a:pt x="1050" y="1310"/>
                  </a:lnTo>
                  <a:lnTo>
                    <a:pt x="1063" y="1302"/>
                  </a:lnTo>
                  <a:lnTo>
                    <a:pt x="1075" y="1296"/>
                  </a:lnTo>
                  <a:lnTo>
                    <a:pt x="1090" y="1284"/>
                  </a:lnTo>
                  <a:lnTo>
                    <a:pt x="1103" y="1280"/>
                  </a:lnTo>
                  <a:lnTo>
                    <a:pt x="1117" y="1271"/>
                  </a:lnTo>
                  <a:lnTo>
                    <a:pt x="1128" y="1264"/>
                  </a:lnTo>
                  <a:lnTo>
                    <a:pt x="1140" y="1255"/>
                  </a:lnTo>
                  <a:lnTo>
                    <a:pt x="1151" y="1247"/>
                  </a:lnTo>
                  <a:lnTo>
                    <a:pt x="1162" y="1238"/>
                  </a:lnTo>
                  <a:lnTo>
                    <a:pt x="1172" y="1231"/>
                  </a:lnTo>
                  <a:lnTo>
                    <a:pt x="1183" y="1222"/>
                  </a:lnTo>
                  <a:lnTo>
                    <a:pt x="1195" y="1217"/>
                  </a:lnTo>
                  <a:lnTo>
                    <a:pt x="1201" y="1209"/>
                  </a:lnTo>
                  <a:lnTo>
                    <a:pt x="1211" y="1201"/>
                  </a:lnTo>
                  <a:lnTo>
                    <a:pt x="1220" y="1197"/>
                  </a:lnTo>
                  <a:lnTo>
                    <a:pt x="1226" y="1188"/>
                  </a:lnTo>
                  <a:lnTo>
                    <a:pt x="1233" y="1181"/>
                  </a:lnTo>
                  <a:lnTo>
                    <a:pt x="1239" y="1177"/>
                  </a:lnTo>
                  <a:lnTo>
                    <a:pt x="1245" y="1169"/>
                  </a:lnTo>
                  <a:lnTo>
                    <a:pt x="1254" y="1164"/>
                  </a:lnTo>
                  <a:lnTo>
                    <a:pt x="1257" y="1158"/>
                  </a:lnTo>
                  <a:lnTo>
                    <a:pt x="1261" y="1151"/>
                  </a:lnTo>
                  <a:lnTo>
                    <a:pt x="1266" y="1142"/>
                  </a:lnTo>
                  <a:lnTo>
                    <a:pt x="1270" y="1136"/>
                  </a:lnTo>
                  <a:lnTo>
                    <a:pt x="1275" y="1126"/>
                  </a:lnTo>
                  <a:lnTo>
                    <a:pt x="1280" y="1117"/>
                  </a:lnTo>
                  <a:lnTo>
                    <a:pt x="1283" y="1106"/>
                  </a:lnTo>
                  <a:lnTo>
                    <a:pt x="1288" y="1097"/>
                  </a:lnTo>
                  <a:lnTo>
                    <a:pt x="1291" y="1084"/>
                  </a:lnTo>
                  <a:lnTo>
                    <a:pt x="1295" y="1071"/>
                  </a:lnTo>
                  <a:lnTo>
                    <a:pt x="1297" y="1058"/>
                  </a:lnTo>
                  <a:lnTo>
                    <a:pt x="1305" y="1046"/>
                  </a:lnTo>
                  <a:lnTo>
                    <a:pt x="1305" y="1034"/>
                  </a:lnTo>
                  <a:lnTo>
                    <a:pt x="1311" y="1021"/>
                  </a:lnTo>
                  <a:lnTo>
                    <a:pt x="1313" y="1004"/>
                  </a:lnTo>
                  <a:lnTo>
                    <a:pt x="1318" y="992"/>
                  </a:lnTo>
                  <a:lnTo>
                    <a:pt x="1320" y="975"/>
                  </a:lnTo>
                  <a:lnTo>
                    <a:pt x="1322" y="962"/>
                  </a:lnTo>
                  <a:lnTo>
                    <a:pt x="1325" y="946"/>
                  </a:lnTo>
                  <a:lnTo>
                    <a:pt x="1328" y="929"/>
                  </a:lnTo>
                  <a:lnTo>
                    <a:pt x="1332" y="913"/>
                  </a:lnTo>
                  <a:lnTo>
                    <a:pt x="1334" y="898"/>
                  </a:lnTo>
                  <a:lnTo>
                    <a:pt x="1336" y="879"/>
                  </a:lnTo>
                  <a:lnTo>
                    <a:pt x="1341" y="863"/>
                  </a:lnTo>
                  <a:lnTo>
                    <a:pt x="1341" y="846"/>
                  </a:lnTo>
                  <a:lnTo>
                    <a:pt x="1343" y="829"/>
                  </a:lnTo>
                  <a:lnTo>
                    <a:pt x="1345" y="813"/>
                  </a:lnTo>
                  <a:lnTo>
                    <a:pt x="1347" y="794"/>
                  </a:lnTo>
                  <a:lnTo>
                    <a:pt x="1353" y="773"/>
                  </a:lnTo>
                  <a:lnTo>
                    <a:pt x="1353" y="760"/>
                  </a:lnTo>
                  <a:lnTo>
                    <a:pt x="1355" y="739"/>
                  </a:lnTo>
                  <a:lnTo>
                    <a:pt x="1357" y="723"/>
                  </a:lnTo>
                  <a:lnTo>
                    <a:pt x="1357" y="705"/>
                  </a:lnTo>
                  <a:lnTo>
                    <a:pt x="1359" y="685"/>
                  </a:lnTo>
                  <a:lnTo>
                    <a:pt x="1360" y="671"/>
                  </a:lnTo>
                  <a:lnTo>
                    <a:pt x="1360" y="650"/>
                  </a:lnTo>
                  <a:lnTo>
                    <a:pt x="1360" y="631"/>
                  </a:lnTo>
                  <a:lnTo>
                    <a:pt x="1364" y="616"/>
                  </a:lnTo>
                  <a:lnTo>
                    <a:pt x="1364" y="600"/>
                  </a:lnTo>
                  <a:lnTo>
                    <a:pt x="1366" y="581"/>
                  </a:lnTo>
                  <a:lnTo>
                    <a:pt x="1368" y="566"/>
                  </a:lnTo>
                  <a:lnTo>
                    <a:pt x="1368" y="545"/>
                  </a:lnTo>
                  <a:lnTo>
                    <a:pt x="1368" y="527"/>
                  </a:lnTo>
                  <a:lnTo>
                    <a:pt x="1368" y="514"/>
                  </a:lnTo>
                  <a:lnTo>
                    <a:pt x="1368" y="497"/>
                  </a:lnTo>
                  <a:lnTo>
                    <a:pt x="1371" y="481"/>
                  </a:lnTo>
                  <a:lnTo>
                    <a:pt x="1371" y="464"/>
                  </a:lnTo>
                  <a:lnTo>
                    <a:pt x="1372" y="451"/>
                  </a:lnTo>
                  <a:lnTo>
                    <a:pt x="1371" y="434"/>
                  </a:lnTo>
                  <a:lnTo>
                    <a:pt x="1371" y="421"/>
                  </a:lnTo>
                  <a:lnTo>
                    <a:pt x="1371" y="408"/>
                  </a:lnTo>
                  <a:lnTo>
                    <a:pt x="1371" y="393"/>
                  </a:lnTo>
                  <a:lnTo>
                    <a:pt x="1371" y="380"/>
                  </a:lnTo>
                  <a:lnTo>
                    <a:pt x="1371" y="367"/>
                  </a:lnTo>
                  <a:lnTo>
                    <a:pt x="1371" y="353"/>
                  </a:lnTo>
                  <a:lnTo>
                    <a:pt x="1371" y="343"/>
                  </a:lnTo>
                  <a:lnTo>
                    <a:pt x="1368" y="332"/>
                  </a:lnTo>
                  <a:lnTo>
                    <a:pt x="1368" y="320"/>
                  </a:lnTo>
                  <a:lnTo>
                    <a:pt x="1368" y="312"/>
                  </a:lnTo>
                  <a:lnTo>
                    <a:pt x="1368" y="300"/>
                  </a:lnTo>
                  <a:lnTo>
                    <a:pt x="1366" y="289"/>
                  </a:lnTo>
                  <a:lnTo>
                    <a:pt x="1366" y="283"/>
                  </a:lnTo>
                  <a:lnTo>
                    <a:pt x="1364" y="276"/>
                  </a:lnTo>
                  <a:lnTo>
                    <a:pt x="1364" y="270"/>
                  </a:lnTo>
                  <a:lnTo>
                    <a:pt x="1360" y="263"/>
                  </a:lnTo>
                  <a:lnTo>
                    <a:pt x="1360" y="254"/>
                  </a:lnTo>
                  <a:lnTo>
                    <a:pt x="1359" y="247"/>
                  </a:lnTo>
                  <a:lnTo>
                    <a:pt x="1357" y="243"/>
                  </a:lnTo>
                  <a:lnTo>
                    <a:pt x="1355" y="235"/>
                  </a:lnTo>
                  <a:lnTo>
                    <a:pt x="1353" y="229"/>
                  </a:lnTo>
                  <a:lnTo>
                    <a:pt x="1347" y="222"/>
                  </a:lnTo>
                  <a:lnTo>
                    <a:pt x="1345" y="218"/>
                  </a:lnTo>
                  <a:lnTo>
                    <a:pt x="1341" y="209"/>
                  </a:lnTo>
                  <a:lnTo>
                    <a:pt x="1338" y="201"/>
                  </a:lnTo>
                  <a:lnTo>
                    <a:pt x="1336" y="195"/>
                  </a:lnTo>
                  <a:lnTo>
                    <a:pt x="1332" y="189"/>
                  </a:lnTo>
                  <a:lnTo>
                    <a:pt x="1328" y="184"/>
                  </a:lnTo>
                  <a:lnTo>
                    <a:pt x="1325" y="179"/>
                  </a:lnTo>
                  <a:lnTo>
                    <a:pt x="1320" y="171"/>
                  </a:lnTo>
                  <a:lnTo>
                    <a:pt x="1318" y="167"/>
                  </a:lnTo>
                  <a:lnTo>
                    <a:pt x="1311" y="158"/>
                  </a:lnTo>
                  <a:lnTo>
                    <a:pt x="1305" y="154"/>
                  </a:lnTo>
                  <a:lnTo>
                    <a:pt x="1301" y="146"/>
                  </a:lnTo>
                  <a:lnTo>
                    <a:pt x="1297" y="142"/>
                  </a:lnTo>
                  <a:lnTo>
                    <a:pt x="1291" y="134"/>
                  </a:lnTo>
                  <a:lnTo>
                    <a:pt x="1286" y="130"/>
                  </a:lnTo>
                  <a:lnTo>
                    <a:pt x="1280" y="124"/>
                  </a:lnTo>
                  <a:lnTo>
                    <a:pt x="1276" y="118"/>
                  </a:lnTo>
                  <a:lnTo>
                    <a:pt x="1270" y="112"/>
                  </a:lnTo>
                  <a:lnTo>
                    <a:pt x="1266" y="108"/>
                  </a:lnTo>
                  <a:lnTo>
                    <a:pt x="1258" y="100"/>
                  </a:lnTo>
                  <a:lnTo>
                    <a:pt x="1254" y="96"/>
                  </a:lnTo>
                  <a:lnTo>
                    <a:pt x="1245" y="93"/>
                  </a:lnTo>
                  <a:lnTo>
                    <a:pt x="1239" y="91"/>
                  </a:lnTo>
                  <a:lnTo>
                    <a:pt x="1237" y="82"/>
                  </a:lnTo>
                  <a:lnTo>
                    <a:pt x="1228" y="80"/>
                  </a:lnTo>
                  <a:lnTo>
                    <a:pt x="1221" y="75"/>
                  </a:lnTo>
                  <a:lnTo>
                    <a:pt x="1217" y="71"/>
                  </a:lnTo>
                  <a:lnTo>
                    <a:pt x="1211" y="63"/>
                  </a:lnTo>
                  <a:lnTo>
                    <a:pt x="1207" y="61"/>
                  </a:lnTo>
                  <a:lnTo>
                    <a:pt x="1197" y="55"/>
                  </a:lnTo>
                  <a:lnTo>
                    <a:pt x="1190" y="50"/>
                  </a:lnTo>
                  <a:lnTo>
                    <a:pt x="1186" y="45"/>
                  </a:lnTo>
                  <a:lnTo>
                    <a:pt x="1178" y="43"/>
                  </a:lnTo>
                  <a:lnTo>
                    <a:pt x="1172" y="38"/>
                  </a:lnTo>
                  <a:lnTo>
                    <a:pt x="1165" y="37"/>
                  </a:lnTo>
                  <a:lnTo>
                    <a:pt x="1161" y="32"/>
                  </a:lnTo>
                  <a:lnTo>
                    <a:pt x="1151" y="30"/>
                  </a:lnTo>
                  <a:lnTo>
                    <a:pt x="1145" y="26"/>
                  </a:lnTo>
                  <a:lnTo>
                    <a:pt x="1140" y="25"/>
                  </a:lnTo>
                  <a:lnTo>
                    <a:pt x="1130" y="21"/>
                  </a:lnTo>
                  <a:lnTo>
                    <a:pt x="1126" y="21"/>
                  </a:lnTo>
                  <a:lnTo>
                    <a:pt x="1118" y="13"/>
                  </a:lnTo>
                  <a:lnTo>
                    <a:pt x="1115" y="13"/>
                  </a:lnTo>
                  <a:lnTo>
                    <a:pt x="1108" y="9"/>
                  </a:lnTo>
                  <a:lnTo>
                    <a:pt x="1100" y="9"/>
                  </a:lnTo>
                  <a:lnTo>
                    <a:pt x="1093" y="7"/>
                  </a:lnTo>
                  <a:lnTo>
                    <a:pt x="1090" y="5"/>
                  </a:lnTo>
                  <a:lnTo>
                    <a:pt x="1082" y="5"/>
                  </a:lnTo>
                  <a:lnTo>
                    <a:pt x="1075" y="5"/>
                  </a:lnTo>
                  <a:lnTo>
                    <a:pt x="1071" y="0"/>
                  </a:lnTo>
                  <a:lnTo>
                    <a:pt x="1063" y="0"/>
                  </a:lnTo>
                  <a:lnTo>
                    <a:pt x="1059" y="0"/>
                  </a:lnTo>
                  <a:lnTo>
                    <a:pt x="1054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8" y="0"/>
                  </a:lnTo>
                  <a:lnTo>
                    <a:pt x="1024" y="0"/>
                  </a:lnTo>
                  <a:lnTo>
                    <a:pt x="1016" y="0"/>
                  </a:lnTo>
                  <a:lnTo>
                    <a:pt x="1009" y="1"/>
                  </a:lnTo>
                  <a:lnTo>
                    <a:pt x="1001" y="1"/>
                  </a:lnTo>
                  <a:lnTo>
                    <a:pt x="999" y="5"/>
                  </a:lnTo>
                  <a:lnTo>
                    <a:pt x="990" y="5"/>
                  </a:lnTo>
                  <a:lnTo>
                    <a:pt x="984" y="9"/>
                  </a:lnTo>
                  <a:lnTo>
                    <a:pt x="976" y="9"/>
                  </a:lnTo>
                  <a:lnTo>
                    <a:pt x="970" y="11"/>
                  </a:lnTo>
                  <a:lnTo>
                    <a:pt x="963" y="13"/>
                  </a:lnTo>
                  <a:lnTo>
                    <a:pt x="957" y="16"/>
                  </a:lnTo>
                  <a:lnTo>
                    <a:pt x="947" y="21"/>
                  </a:lnTo>
                  <a:lnTo>
                    <a:pt x="938" y="21"/>
                  </a:lnTo>
                  <a:lnTo>
                    <a:pt x="932" y="25"/>
                  </a:lnTo>
                  <a:lnTo>
                    <a:pt x="925" y="26"/>
                  </a:lnTo>
                  <a:lnTo>
                    <a:pt x="916" y="30"/>
                  </a:lnTo>
                  <a:lnTo>
                    <a:pt x="907" y="36"/>
                  </a:lnTo>
                  <a:lnTo>
                    <a:pt x="896" y="37"/>
                  </a:lnTo>
                  <a:lnTo>
                    <a:pt x="891" y="38"/>
                  </a:lnTo>
                  <a:lnTo>
                    <a:pt x="882" y="43"/>
                  </a:lnTo>
                  <a:lnTo>
                    <a:pt x="874" y="45"/>
                  </a:lnTo>
                  <a:lnTo>
                    <a:pt x="867" y="50"/>
                  </a:lnTo>
                  <a:lnTo>
                    <a:pt x="858" y="55"/>
                  </a:lnTo>
                  <a:lnTo>
                    <a:pt x="846" y="57"/>
                  </a:lnTo>
                  <a:lnTo>
                    <a:pt x="841" y="61"/>
                  </a:lnTo>
                  <a:lnTo>
                    <a:pt x="830" y="63"/>
                  </a:lnTo>
                  <a:lnTo>
                    <a:pt x="824" y="68"/>
                  </a:lnTo>
                  <a:lnTo>
                    <a:pt x="816" y="74"/>
                  </a:lnTo>
                  <a:lnTo>
                    <a:pt x="805" y="75"/>
                  </a:lnTo>
                  <a:lnTo>
                    <a:pt x="798" y="80"/>
                  </a:lnTo>
                  <a:lnTo>
                    <a:pt x="790" y="86"/>
                  </a:lnTo>
                  <a:lnTo>
                    <a:pt x="780" y="91"/>
                  </a:lnTo>
                  <a:lnTo>
                    <a:pt x="773" y="93"/>
                  </a:lnTo>
                  <a:lnTo>
                    <a:pt x="762" y="96"/>
                  </a:lnTo>
                  <a:lnTo>
                    <a:pt x="755" y="100"/>
                  </a:lnTo>
                  <a:lnTo>
                    <a:pt x="746" y="103"/>
                  </a:lnTo>
                  <a:lnTo>
                    <a:pt x="737" y="108"/>
                  </a:lnTo>
                  <a:lnTo>
                    <a:pt x="730" y="111"/>
                  </a:lnTo>
                  <a:lnTo>
                    <a:pt x="723" y="116"/>
                  </a:lnTo>
                  <a:lnTo>
                    <a:pt x="713" y="121"/>
                  </a:lnTo>
                  <a:lnTo>
                    <a:pt x="705" y="124"/>
                  </a:lnTo>
                  <a:lnTo>
                    <a:pt x="699" y="126"/>
                  </a:lnTo>
                  <a:lnTo>
                    <a:pt x="691" y="130"/>
                  </a:lnTo>
                  <a:lnTo>
                    <a:pt x="683" y="134"/>
                  </a:lnTo>
                  <a:lnTo>
                    <a:pt x="678" y="139"/>
                  </a:lnTo>
                  <a:lnTo>
                    <a:pt x="670" y="142"/>
                  </a:lnTo>
                  <a:lnTo>
                    <a:pt x="663" y="145"/>
                  </a:lnTo>
                  <a:lnTo>
                    <a:pt x="657" y="146"/>
                  </a:lnTo>
                  <a:lnTo>
                    <a:pt x="650" y="151"/>
                  </a:lnTo>
                  <a:lnTo>
                    <a:pt x="644" y="154"/>
                  </a:lnTo>
                  <a:lnTo>
                    <a:pt x="640" y="155"/>
                  </a:lnTo>
                  <a:lnTo>
                    <a:pt x="632" y="159"/>
                  </a:lnTo>
                  <a:lnTo>
                    <a:pt x="628" y="163"/>
                  </a:lnTo>
                  <a:lnTo>
                    <a:pt x="620" y="167"/>
                  </a:lnTo>
                  <a:lnTo>
                    <a:pt x="616" y="170"/>
                  </a:lnTo>
                  <a:lnTo>
                    <a:pt x="611" y="171"/>
                  </a:lnTo>
                  <a:lnTo>
                    <a:pt x="607" y="174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1" y="182"/>
                  </a:lnTo>
                  <a:lnTo>
                    <a:pt x="590" y="184"/>
                  </a:lnTo>
                  <a:lnTo>
                    <a:pt x="579" y="188"/>
                  </a:lnTo>
                  <a:lnTo>
                    <a:pt x="575" y="189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59" y="196"/>
                  </a:lnTo>
                  <a:lnTo>
                    <a:pt x="554" y="200"/>
                  </a:lnTo>
                  <a:lnTo>
                    <a:pt x="548" y="201"/>
                  </a:lnTo>
                  <a:lnTo>
                    <a:pt x="542" y="207"/>
                  </a:lnTo>
                  <a:lnTo>
                    <a:pt x="536" y="209"/>
                  </a:lnTo>
                  <a:lnTo>
                    <a:pt x="531" y="209"/>
                  </a:lnTo>
                  <a:lnTo>
                    <a:pt x="525" y="214"/>
                  </a:lnTo>
                  <a:lnTo>
                    <a:pt x="517" y="220"/>
                  </a:lnTo>
                  <a:lnTo>
                    <a:pt x="509" y="222"/>
                  </a:lnTo>
                  <a:lnTo>
                    <a:pt x="504" y="226"/>
                  </a:lnTo>
                  <a:lnTo>
                    <a:pt x="495" y="232"/>
                  </a:lnTo>
                  <a:lnTo>
                    <a:pt x="487" y="235"/>
                  </a:lnTo>
                  <a:lnTo>
                    <a:pt x="479" y="238"/>
                  </a:lnTo>
                  <a:lnTo>
                    <a:pt x="471" y="243"/>
                  </a:lnTo>
                  <a:lnTo>
                    <a:pt x="462" y="247"/>
                  </a:lnTo>
                  <a:lnTo>
                    <a:pt x="454" y="251"/>
                  </a:lnTo>
                  <a:lnTo>
                    <a:pt x="446" y="257"/>
                  </a:lnTo>
                  <a:lnTo>
                    <a:pt x="437" y="263"/>
                  </a:lnTo>
                  <a:lnTo>
                    <a:pt x="432" y="268"/>
                  </a:lnTo>
                  <a:lnTo>
                    <a:pt x="421" y="274"/>
                  </a:lnTo>
                  <a:lnTo>
                    <a:pt x="412" y="276"/>
                  </a:lnTo>
                  <a:lnTo>
                    <a:pt x="403" y="282"/>
                  </a:lnTo>
                  <a:lnTo>
                    <a:pt x="396" y="287"/>
                  </a:lnTo>
                  <a:lnTo>
                    <a:pt x="387" y="293"/>
                  </a:lnTo>
                  <a:lnTo>
                    <a:pt x="378" y="299"/>
                  </a:lnTo>
                  <a:lnTo>
                    <a:pt x="366" y="303"/>
                  </a:lnTo>
                  <a:lnTo>
                    <a:pt x="358" y="307"/>
                  </a:lnTo>
                  <a:lnTo>
                    <a:pt x="348" y="313"/>
                  </a:lnTo>
                  <a:lnTo>
                    <a:pt x="341" y="318"/>
                  </a:lnTo>
                  <a:lnTo>
                    <a:pt x="333" y="324"/>
                  </a:lnTo>
                  <a:lnTo>
                    <a:pt x="321" y="328"/>
                  </a:lnTo>
                  <a:lnTo>
                    <a:pt x="312" y="332"/>
                  </a:lnTo>
                  <a:lnTo>
                    <a:pt x="303" y="337"/>
                  </a:lnTo>
                  <a:lnTo>
                    <a:pt x="296" y="343"/>
                  </a:lnTo>
                  <a:lnTo>
                    <a:pt x="286" y="349"/>
                  </a:lnTo>
                  <a:lnTo>
                    <a:pt x="279" y="353"/>
                  </a:lnTo>
                  <a:lnTo>
                    <a:pt x="271" y="356"/>
                  </a:lnTo>
                  <a:lnTo>
                    <a:pt x="261" y="363"/>
                  </a:lnTo>
                  <a:lnTo>
                    <a:pt x="253" y="368"/>
                  </a:lnTo>
                  <a:lnTo>
                    <a:pt x="245" y="372"/>
                  </a:lnTo>
                  <a:lnTo>
                    <a:pt x="239" y="378"/>
                  </a:lnTo>
                  <a:lnTo>
                    <a:pt x="232" y="381"/>
                  </a:lnTo>
                  <a:lnTo>
                    <a:pt x="223" y="384"/>
                  </a:lnTo>
                  <a:lnTo>
                    <a:pt x="216" y="392"/>
                  </a:lnTo>
                  <a:lnTo>
                    <a:pt x="207" y="393"/>
                  </a:lnTo>
                  <a:lnTo>
                    <a:pt x="202" y="397"/>
                  </a:lnTo>
                  <a:lnTo>
                    <a:pt x="195" y="403"/>
                  </a:lnTo>
                  <a:lnTo>
                    <a:pt x="189" y="409"/>
                  </a:lnTo>
                  <a:lnTo>
                    <a:pt x="181" y="412"/>
                  </a:lnTo>
                  <a:lnTo>
                    <a:pt x="177" y="417"/>
                  </a:lnTo>
                  <a:lnTo>
                    <a:pt x="170" y="418"/>
                  </a:lnTo>
                  <a:lnTo>
                    <a:pt x="166" y="422"/>
                  </a:lnTo>
                  <a:lnTo>
                    <a:pt x="161" y="428"/>
                  </a:lnTo>
                  <a:lnTo>
                    <a:pt x="156" y="430"/>
                  </a:lnTo>
                  <a:lnTo>
                    <a:pt x="150" y="434"/>
                  </a:lnTo>
                  <a:lnTo>
                    <a:pt x="143" y="445"/>
                  </a:lnTo>
                  <a:lnTo>
                    <a:pt x="136" y="447"/>
                  </a:lnTo>
                  <a:lnTo>
                    <a:pt x="128" y="453"/>
                  </a:lnTo>
                  <a:lnTo>
                    <a:pt x="121" y="460"/>
                  </a:lnTo>
                  <a:lnTo>
                    <a:pt x="115" y="467"/>
                  </a:lnTo>
                  <a:lnTo>
                    <a:pt x="108" y="474"/>
                  </a:lnTo>
                  <a:lnTo>
                    <a:pt x="103" y="481"/>
                  </a:lnTo>
                  <a:lnTo>
                    <a:pt x="96" y="487"/>
                  </a:lnTo>
                  <a:lnTo>
                    <a:pt x="90" y="495"/>
                  </a:lnTo>
                  <a:lnTo>
                    <a:pt x="86" y="501"/>
                  </a:lnTo>
                  <a:lnTo>
                    <a:pt x="78" y="510"/>
                  </a:lnTo>
                  <a:lnTo>
                    <a:pt x="71" y="517"/>
                  </a:lnTo>
                  <a:lnTo>
                    <a:pt x="65" y="525"/>
                  </a:lnTo>
                  <a:lnTo>
                    <a:pt x="61" y="531"/>
                  </a:lnTo>
                  <a:lnTo>
                    <a:pt x="53" y="541"/>
                  </a:lnTo>
                  <a:lnTo>
                    <a:pt x="48" y="547"/>
                  </a:lnTo>
                  <a:lnTo>
                    <a:pt x="45" y="556"/>
                  </a:lnTo>
                  <a:lnTo>
                    <a:pt x="40" y="566"/>
                  </a:lnTo>
                  <a:lnTo>
                    <a:pt x="35" y="572"/>
                  </a:lnTo>
                  <a:lnTo>
                    <a:pt x="28" y="576"/>
                  </a:lnTo>
                  <a:lnTo>
                    <a:pt x="23" y="587"/>
                  </a:lnTo>
                  <a:lnTo>
                    <a:pt x="19" y="593"/>
                  </a:lnTo>
                  <a:lnTo>
                    <a:pt x="18" y="600"/>
                  </a:lnTo>
                  <a:lnTo>
                    <a:pt x="15" y="606"/>
                  </a:lnTo>
                  <a:lnTo>
                    <a:pt x="12" y="613"/>
                  </a:lnTo>
                  <a:lnTo>
                    <a:pt x="8" y="621"/>
                  </a:lnTo>
                  <a:lnTo>
                    <a:pt x="6" y="625"/>
                  </a:lnTo>
                  <a:lnTo>
                    <a:pt x="3" y="630"/>
                  </a:lnTo>
                  <a:lnTo>
                    <a:pt x="3" y="635"/>
                  </a:lnTo>
                  <a:lnTo>
                    <a:pt x="3" y="638"/>
                  </a:lnTo>
                  <a:lnTo>
                    <a:pt x="3" y="643"/>
                  </a:lnTo>
                  <a:lnTo>
                    <a:pt x="0" y="647"/>
                  </a:lnTo>
                  <a:lnTo>
                    <a:pt x="3" y="650"/>
                  </a:lnTo>
                  <a:lnTo>
                    <a:pt x="3" y="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51" y="500"/>
              <a:ext cx="167" cy="199"/>
            </a:xfrm>
            <a:custGeom>
              <a:avLst/>
              <a:gdLst>
                <a:gd name="T0" fmla="*/ 23 w 670"/>
                <a:gd name="T1" fmla="*/ 159 h 797"/>
                <a:gd name="T2" fmla="*/ 56 w 670"/>
                <a:gd name="T3" fmla="*/ 165 h 797"/>
                <a:gd name="T4" fmla="*/ 89 w 670"/>
                <a:gd name="T5" fmla="*/ 178 h 797"/>
                <a:gd name="T6" fmla="*/ 112 w 670"/>
                <a:gd name="T7" fmla="*/ 186 h 797"/>
                <a:gd name="T8" fmla="*/ 137 w 670"/>
                <a:gd name="T9" fmla="*/ 200 h 797"/>
                <a:gd name="T10" fmla="*/ 165 w 670"/>
                <a:gd name="T11" fmla="*/ 219 h 797"/>
                <a:gd name="T12" fmla="*/ 191 w 670"/>
                <a:gd name="T13" fmla="*/ 244 h 797"/>
                <a:gd name="T14" fmla="*/ 220 w 670"/>
                <a:gd name="T15" fmla="*/ 274 h 797"/>
                <a:gd name="T16" fmla="*/ 246 w 670"/>
                <a:gd name="T17" fmla="*/ 312 h 797"/>
                <a:gd name="T18" fmla="*/ 279 w 670"/>
                <a:gd name="T19" fmla="*/ 363 h 797"/>
                <a:gd name="T20" fmla="*/ 307 w 670"/>
                <a:gd name="T21" fmla="*/ 424 h 797"/>
                <a:gd name="T22" fmla="*/ 327 w 670"/>
                <a:gd name="T23" fmla="*/ 486 h 797"/>
                <a:gd name="T24" fmla="*/ 345 w 670"/>
                <a:gd name="T25" fmla="*/ 541 h 797"/>
                <a:gd name="T26" fmla="*/ 352 w 670"/>
                <a:gd name="T27" fmla="*/ 588 h 797"/>
                <a:gd name="T28" fmla="*/ 357 w 670"/>
                <a:gd name="T29" fmla="*/ 632 h 797"/>
                <a:gd name="T30" fmla="*/ 357 w 670"/>
                <a:gd name="T31" fmla="*/ 671 h 797"/>
                <a:gd name="T32" fmla="*/ 354 w 670"/>
                <a:gd name="T33" fmla="*/ 705 h 797"/>
                <a:gd name="T34" fmla="*/ 352 w 670"/>
                <a:gd name="T35" fmla="*/ 734 h 797"/>
                <a:gd name="T36" fmla="*/ 348 w 670"/>
                <a:gd name="T37" fmla="*/ 757 h 797"/>
                <a:gd name="T38" fmla="*/ 348 w 670"/>
                <a:gd name="T39" fmla="*/ 784 h 797"/>
                <a:gd name="T40" fmla="*/ 365 w 670"/>
                <a:gd name="T41" fmla="*/ 797 h 797"/>
                <a:gd name="T42" fmla="*/ 392 w 670"/>
                <a:gd name="T43" fmla="*/ 797 h 797"/>
                <a:gd name="T44" fmla="*/ 420 w 670"/>
                <a:gd name="T45" fmla="*/ 793 h 797"/>
                <a:gd name="T46" fmla="*/ 448 w 670"/>
                <a:gd name="T47" fmla="*/ 782 h 797"/>
                <a:gd name="T48" fmla="*/ 478 w 670"/>
                <a:gd name="T49" fmla="*/ 768 h 797"/>
                <a:gd name="T50" fmla="*/ 505 w 670"/>
                <a:gd name="T51" fmla="*/ 751 h 797"/>
                <a:gd name="T52" fmla="*/ 533 w 670"/>
                <a:gd name="T53" fmla="*/ 732 h 797"/>
                <a:gd name="T54" fmla="*/ 558 w 670"/>
                <a:gd name="T55" fmla="*/ 711 h 797"/>
                <a:gd name="T56" fmla="*/ 583 w 670"/>
                <a:gd name="T57" fmla="*/ 691 h 797"/>
                <a:gd name="T58" fmla="*/ 608 w 670"/>
                <a:gd name="T59" fmla="*/ 662 h 797"/>
                <a:gd name="T60" fmla="*/ 645 w 670"/>
                <a:gd name="T61" fmla="*/ 621 h 797"/>
                <a:gd name="T62" fmla="*/ 663 w 670"/>
                <a:gd name="T63" fmla="*/ 596 h 797"/>
                <a:gd name="T64" fmla="*/ 669 w 670"/>
                <a:gd name="T65" fmla="*/ 569 h 797"/>
                <a:gd name="T66" fmla="*/ 670 w 670"/>
                <a:gd name="T67" fmla="*/ 538 h 797"/>
                <a:gd name="T68" fmla="*/ 670 w 670"/>
                <a:gd name="T69" fmla="*/ 513 h 797"/>
                <a:gd name="T70" fmla="*/ 665 w 670"/>
                <a:gd name="T71" fmla="*/ 483 h 797"/>
                <a:gd name="T72" fmla="*/ 663 w 670"/>
                <a:gd name="T73" fmla="*/ 449 h 797"/>
                <a:gd name="T74" fmla="*/ 657 w 670"/>
                <a:gd name="T75" fmla="*/ 413 h 797"/>
                <a:gd name="T76" fmla="*/ 646 w 670"/>
                <a:gd name="T77" fmla="*/ 376 h 797"/>
                <a:gd name="T78" fmla="*/ 636 w 670"/>
                <a:gd name="T79" fmla="*/ 340 h 797"/>
                <a:gd name="T80" fmla="*/ 621 w 670"/>
                <a:gd name="T81" fmla="*/ 298 h 797"/>
                <a:gd name="T82" fmla="*/ 605 w 670"/>
                <a:gd name="T83" fmla="*/ 258 h 797"/>
                <a:gd name="T84" fmla="*/ 588 w 670"/>
                <a:gd name="T85" fmla="*/ 219 h 797"/>
                <a:gd name="T86" fmla="*/ 566 w 670"/>
                <a:gd name="T87" fmla="*/ 186 h 797"/>
                <a:gd name="T88" fmla="*/ 549 w 670"/>
                <a:gd name="T89" fmla="*/ 159 h 797"/>
                <a:gd name="T90" fmla="*/ 527 w 670"/>
                <a:gd name="T91" fmla="*/ 134 h 797"/>
                <a:gd name="T92" fmla="*/ 505 w 670"/>
                <a:gd name="T93" fmla="*/ 111 h 797"/>
                <a:gd name="T94" fmla="*/ 473 w 670"/>
                <a:gd name="T95" fmla="*/ 81 h 797"/>
                <a:gd name="T96" fmla="*/ 444 w 670"/>
                <a:gd name="T97" fmla="*/ 56 h 797"/>
                <a:gd name="T98" fmla="*/ 412 w 670"/>
                <a:gd name="T99" fmla="*/ 36 h 797"/>
                <a:gd name="T100" fmla="*/ 375 w 670"/>
                <a:gd name="T101" fmla="*/ 15 h 797"/>
                <a:gd name="T102" fmla="*/ 345 w 670"/>
                <a:gd name="T103" fmla="*/ 4 h 797"/>
                <a:gd name="T104" fmla="*/ 320 w 670"/>
                <a:gd name="T105" fmla="*/ 0 h 797"/>
                <a:gd name="T106" fmla="*/ 282 w 670"/>
                <a:gd name="T107" fmla="*/ 6 h 797"/>
                <a:gd name="T108" fmla="*/ 256 w 670"/>
                <a:gd name="T109" fmla="*/ 11 h 797"/>
                <a:gd name="T110" fmla="*/ 227 w 670"/>
                <a:gd name="T111" fmla="*/ 19 h 797"/>
                <a:gd name="T112" fmla="*/ 191 w 670"/>
                <a:gd name="T113" fmla="*/ 29 h 797"/>
                <a:gd name="T114" fmla="*/ 152 w 670"/>
                <a:gd name="T115" fmla="*/ 45 h 797"/>
                <a:gd name="T116" fmla="*/ 117 w 670"/>
                <a:gd name="T117" fmla="*/ 56 h 797"/>
                <a:gd name="T118" fmla="*/ 83 w 670"/>
                <a:gd name="T119" fmla="*/ 70 h 797"/>
                <a:gd name="T120" fmla="*/ 46 w 670"/>
                <a:gd name="T121" fmla="*/ 90 h 797"/>
                <a:gd name="T122" fmla="*/ 19 w 670"/>
                <a:gd name="T123" fmla="*/ 106 h 797"/>
                <a:gd name="T124" fmla="*/ 0 w 670"/>
                <a:gd name="T125" fmla="*/ 13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797">
                  <a:moveTo>
                    <a:pt x="4" y="145"/>
                  </a:moveTo>
                  <a:lnTo>
                    <a:pt x="8" y="149"/>
                  </a:lnTo>
                  <a:lnTo>
                    <a:pt x="14" y="154"/>
                  </a:lnTo>
                  <a:lnTo>
                    <a:pt x="19" y="157"/>
                  </a:lnTo>
                  <a:lnTo>
                    <a:pt x="23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9" y="165"/>
                  </a:lnTo>
                  <a:lnTo>
                    <a:pt x="48" y="165"/>
                  </a:lnTo>
                  <a:lnTo>
                    <a:pt x="56" y="165"/>
                  </a:lnTo>
                  <a:lnTo>
                    <a:pt x="64" y="170"/>
                  </a:lnTo>
                  <a:lnTo>
                    <a:pt x="71" y="170"/>
                  </a:lnTo>
                  <a:lnTo>
                    <a:pt x="81" y="175"/>
                  </a:lnTo>
                  <a:lnTo>
                    <a:pt x="85" y="175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07" y="184"/>
                  </a:lnTo>
                  <a:lnTo>
                    <a:pt x="112" y="186"/>
                  </a:lnTo>
                  <a:lnTo>
                    <a:pt x="117" y="191"/>
                  </a:lnTo>
                  <a:lnTo>
                    <a:pt x="124" y="194"/>
                  </a:lnTo>
                  <a:lnTo>
                    <a:pt x="127" y="195"/>
                  </a:lnTo>
                  <a:lnTo>
                    <a:pt x="132" y="198"/>
                  </a:lnTo>
                  <a:lnTo>
                    <a:pt x="137" y="200"/>
                  </a:lnTo>
                  <a:lnTo>
                    <a:pt x="142" y="203"/>
                  </a:lnTo>
                  <a:lnTo>
                    <a:pt x="146" y="207"/>
                  </a:lnTo>
                  <a:lnTo>
                    <a:pt x="153" y="208"/>
                  </a:lnTo>
                  <a:lnTo>
                    <a:pt x="161" y="213"/>
                  </a:lnTo>
                  <a:lnTo>
                    <a:pt x="165" y="219"/>
                  </a:lnTo>
                  <a:lnTo>
                    <a:pt x="169" y="223"/>
                  </a:lnTo>
                  <a:lnTo>
                    <a:pt x="174" y="228"/>
                  </a:lnTo>
                  <a:lnTo>
                    <a:pt x="181" y="232"/>
                  </a:lnTo>
                  <a:lnTo>
                    <a:pt x="186" y="237"/>
                  </a:lnTo>
                  <a:lnTo>
                    <a:pt x="191" y="244"/>
                  </a:lnTo>
                  <a:lnTo>
                    <a:pt x="199" y="249"/>
                  </a:lnTo>
                  <a:lnTo>
                    <a:pt x="202" y="255"/>
                  </a:lnTo>
                  <a:lnTo>
                    <a:pt x="208" y="258"/>
                  </a:lnTo>
                  <a:lnTo>
                    <a:pt x="216" y="267"/>
                  </a:lnTo>
                  <a:lnTo>
                    <a:pt x="220" y="274"/>
                  </a:lnTo>
                  <a:lnTo>
                    <a:pt x="227" y="280"/>
                  </a:lnTo>
                  <a:lnTo>
                    <a:pt x="231" y="288"/>
                  </a:lnTo>
                  <a:lnTo>
                    <a:pt x="236" y="296"/>
                  </a:lnTo>
                  <a:lnTo>
                    <a:pt x="241" y="303"/>
                  </a:lnTo>
                  <a:lnTo>
                    <a:pt x="246" y="312"/>
                  </a:lnTo>
                  <a:lnTo>
                    <a:pt x="254" y="323"/>
                  </a:lnTo>
                  <a:lnTo>
                    <a:pt x="260" y="328"/>
                  </a:lnTo>
                  <a:lnTo>
                    <a:pt x="265" y="342"/>
                  </a:lnTo>
                  <a:lnTo>
                    <a:pt x="273" y="349"/>
                  </a:lnTo>
                  <a:lnTo>
                    <a:pt x="279" y="363"/>
                  </a:lnTo>
                  <a:lnTo>
                    <a:pt x="285" y="374"/>
                  </a:lnTo>
                  <a:lnTo>
                    <a:pt x="290" y="390"/>
                  </a:lnTo>
                  <a:lnTo>
                    <a:pt x="298" y="403"/>
                  </a:lnTo>
                  <a:lnTo>
                    <a:pt x="302" y="413"/>
                  </a:lnTo>
                  <a:lnTo>
                    <a:pt x="307" y="424"/>
                  </a:lnTo>
                  <a:lnTo>
                    <a:pt x="311" y="438"/>
                  </a:lnTo>
                  <a:lnTo>
                    <a:pt x="319" y="453"/>
                  </a:lnTo>
                  <a:lnTo>
                    <a:pt x="320" y="463"/>
                  </a:lnTo>
                  <a:lnTo>
                    <a:pt x="325" y="475"/>
                  </a:lnTo>
                  <a:lnTo>
                    <a:pt x="327" y="486"/>
                  </a:lnTo>
                  <a:lnTo>
                    <a:pt x="332" y="496"/>
                  </a:lnTo>
                  <a:lnTo>
                    <a:pt x="334" y="507"/>
                  </a:lnTo>
                  <a:lnTo>
                    <a:pt x="338" y="519"/>
                  </a:lnTo>
                  <a:lnTo>
                    <a:pt x="340" y="530"/>
                  </a:lnTo>
                  <a:lnTo>
                    <a:pt x="345" y="541"/>
                  </a:lnTo>
                  <a:lnTo>
                    <a:pt x="345" y="550"/>
                  </a:lnTo>
                  <a:lnTo>
                    <a:pt x="348" y="559"/>
                  </a:lnTo>
                  <a:lnTo>
                    <a:pt x="348" y="569"/>
                  </a:lnTo>
                  <a:lnTo>
                    <a:pt x="350" y="580"/>
                  </a:lnTo>
                  <a:lnTo>
                    <a:pt x="352" y="588"/>
                  </a:lnTo>
                  <a:lnTo>
                    <a:pt x="352" y="599"/>
                  </a:lnTo>
                  <a:lnTo>
                    <a:pt x="352" y="607"/>
                  </a:lnTo>
                  <a:lnTo>
                    <a:pt x="354" y="616"/>
                  </a:lnTo>
                  <a:lnTo>
                    <a:pt x="354" y="625"/>
                  </a:lnTo>
                  <a:lnTo>
                    <a:pt x="357" y="632"/>
                  </a:lnTo>
                  <a:lnTo>
                    <a:pt x="357" y="641"/>
                  </a:lnTo>
                  <a:lnTo>
                    <a:pt x="357" y="650"/>
                  </a:lnTo>
                  <a:lnTo>
                    <a:pt x="357" y="658"/>
                  </a:lnTo>
                  <a:lnTo>
                    <a:pt x="357" y="666"/>
                  </a:lnTo>
                  <a:lnTo>
                    <a:pt x="357" y="671"/>
                  </a:lnTo>
                  <a:lnTo>
                    <a:pt x="357" y="680"/>
                  </a:lnTo>
                  <a:lnTo>
                    <a:pt x="357" y="687"/>
                  </a:lnTo>
                  <a:lnTo>
                    <a:pt x="354" y="692"/>
                  </a:lnTo>
                  <a:lnTo>
                    <a:pt x="354" y="699"/>
                  </a:lnTo>
                  <a:lnTo>
                    <a:pt x="354" y="705"/>
                  </a:lnTo>
                  <a:lnTo>
                    <a:pt x="352" y="711"/>
                  </a:lnTo>
                  <a:lnTo>
                    <a:pt x="352" y="717"/>
                  </a:lnTo>
                  <a:lnTo>
                    <a:pt x="352" y="724"/>
                  </a:lnTo>
                  <a:lnTo>
                    <a:pt x="352" y="729"/>
                  </a:lnTo>
                  <a:lnTo>
                    <a:pt x="352" y="734"/>
                  </a:lnTo>
                  <a:lnTo>
                    <a:pt x="350" y="738"/>
                  </a:lnTo>
                  <a:lnTo>
                    <a:pt x="350" y="742"/>
                  </a:lnTo>
                  <a:lnTo>
                    <a:pt x="350" y="747"/>
                  </a:lnTo>
                  <a:lnTo>
                    <a:pt x="348" y="751"/>
                  </a:lnTo>
                  <a:lnTo>
                    <a:pt x="348" y="757"/>
                  </a:lnTo>
                  <a:lnTo>
                    <a:pt x="348" y="761"/>
                  </a:lnTo>
                  <a:lnTo>
                    <a:pt x="348" y="765"/>
                  </a:lnTo>
                  <a:lnTo>
                    <a:pt x="348" y="772"/>
                  </a:lnTo>
                  <a:lnTo>
                    <a:pt x="348" y="779"/>
                  </a:lnTo>
                  <a:lnTo>
                    <a:pt x="348" y="784"/>
                  </a:lnTo>
                  <a:lnTo>
                    <a:pt x="350" y="788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58" y="797"/>
                  </a:lnTo>
                  <a:lnTo>
                    <a:pt x="365" y="797"/>
                  </a:lnTo>
                  <a:lnTo>
                    <a:pt x="370" y="797"/>
                  </a:lnTo>
                  <a:lnTo>
                    <a:pt x="375" y="797"/>
                  </a:lnTo>
                  <a:lnTo>
                    <a:pt x="379" y="797"/>
                  </a:lnTo>
                  <a:lnTo>
                    <a:pt x="387" y="797"/>
                  </a:lnTo>
                  <a:lnTo>
                    <a:pt x="392" y="797"/>
                  </a:lnTo>
                  <a:lnTo>
                    <a:pt x="398" y="797"/>
                  </a:lnTo>
                  <a:lnTo>
                    <a:pt x="403" y="795"/>
                  </a:lnTo>
                  <a:lnTo>
                    <a:pt x="409" y="795"/>
                  </a:lnTo>
                  <a:lnTo>
                    <a:pt x="413" y="793"/>
                  </a:lnTo>
                  <a:lnTo>
                    <a:pt x="420" y="793"/>
                  </a:lnTo>
                  <a:lnTo>
                    <a:pt x="425" y="790"/>
                  </a:lnTo>
                  <a:lnTo>
                    <a:pt x="432" y="788"/>
                  </a:lnTo>
                  <a:lnTo>
                    <a:pt x="437" y="787"/>
                  </a:lnTo>
                  <a:lnTo>
                    <a:pt x="444" y="784"/>
                  </a:lnTo>
                  <a:lnTo>
                    <a:pt x="448" y="782"/>
                  </a:lnTo>
                  <a:lnTo>
                    <a:pt x="456" y="779"/>
                  </a:lnTo>
                  <a:lnTo>
                    <a:pt x="459" y="776"/>
                  </a:lnTo>
                  <a:lnTo>
                    <a:pt x="467" y="775"/>
                  </a:lnTo>
                  <a:lnTo>
                    <a:pt x="471" y="770"/>
                  </a:lnTo>
                  <a:lnTo>
                    <a:pt x="478" y="768"/>
                  </a:lnTo>
                  <a:lnTo>
                    <a:pt x="483" y="763"/>
                  </a:lnTo>
                  <a:lnTo>
                    <a:pt x="487" y="761"/>
                  </a:lnTo>
                  <a:lnTo>
                    <a:pt x="494" y="759"/>
                  </a:lnTo>
                  <a:lnTo>
                    <a:pt x="502" y="757"/>
                  </a:lnTo>
                  <a:lnTo>
                    <a:pt x="505" y="751"/>
                  </a:lnTo>
                  <a:lnTo>
                    <a:pt x="512" y="747"/>
                  </a:lnTo>
                  <a:lnTo>
                    <a:pt x="517" y="742"/>
                  </a:lnTo>
                  <a:lnTo>
                    <a:pt x="521" y="740"/>
                  </a:lnTo>
                  <a:lnTo>
                    <a:pt x="528" y="734"/>
                  </a:lnTo>
                  <a:lnTo>
                    <a:pt x="533" y="732"/>
                  </a:lnTo>
                  <a:lnTo>
                    <a:pt x="537" y="726"/>
                  </a:lnTo>
                  <a:lnTo>
                    <a:pt x="545" y="724"/>
                  </a:lnTo>
                  <a:lnTo>
                    <a:pt x="549" y="717"/>
                  </a:lnTo>
                  <a:lnTo>
                    <a:pt x="553" y="713"/>
                  </a:lnTo>
                  <a:lnTo>
                    <a:pt x="558" y="711"/>
                  </a:lnTo>
                  <a:lnTo>
                    <a:pt x="563" y="705"/>
                  </a:lnTo>
                  <a:lnTo>
                    <a:pt x="570" y="701"/>
                  </a:lnTo>
                  <a:lnTo>
                    <a:pt x="574" y="696"/>
                  </a:lnTo>
                  <a:lnTo>
                    <a:pt x="578" y="692"/>
                  </a:lnTo>
                  <a:lnTo>
                    <a:pt x="583" y="691"/>
                  </a:lnTo>
                  <a:lnTo>
                    <a:pt x="588" y="683"/>
                  </a:lnTo>
                  <a:lnTo>
                    <a:pt x="591" y="680"/>
                  </a:lnTo>
                  <a:lnTo>
                    <a:pt x="595" y="676"/>
                  </a:lnTo>
                  <a:lnTo>
                    <a:pt x="602" y="671"/>
                  </a:lnTo>
                  <a:lnTo>
                    <a:pt x="608" y="662"/>
                  </a:lnTo>
                  <a:lnTo>
                    <a:pt x="617" y="655"/>
                  </a:lnTo>
                  <a:lnTo>
                    <a:pt x="625" y="646"/>
                  </a:lnTo>
                  <a:lnTo>
                    <a:pt x="630" y="637"/>
                  </a:lnTo>
                  <a:lnTo>
                    <a:pt x="638" y="630"/>
                  </a:lnTo>
                  <a:lnTo>
                    <a:pt x="645" y="621"/>
                  </a:lnTo>
                  <a:lnTo>
                    <a:pt x="650" y="616"/>
                  </a:lnTo>
                  <a:lnTo>
                    <a:pt x="654" y="611"/>
                  </a:lnTo>
                  <a:lnTo>
                    <a:pt x="658" y="605"/>
                  </a:lnTo>
                  <a:lnTo>
                    <a:pt x="663" y="601"/>
                  </a:lnTo>
                  <a:lnTo>
                    <a:pt x="663" y="596"/>
                  </a:lnTo>
                  <a:lnTo>
                    <a:pt x="665" y="591"/>
                  </a:lnTo>
                  <a:lnTo>
                    <a:pt x="665" y="587"/>
                  </a:lnTo>
                  <a:lnTo>
                    <a:pt x="669" y="582"/>
                  </a:lnTo>
                  <a:lnTo>
                    <a:pt x="669" y="576"/>
                  </a:lnTo>
                  <a:lnTo>
                    <a:pt x="669" y="569"/>
                  </a:lnTo>
                  <a:lnTo>
                    <a:pt x="670" y="55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4"/>
                  </a:lnTo>
                  <a:lnTo>
                    <a:pt x="670" y="538"/>
                  </a:lnTo>
                  <a:lnTo>
                    <a:pt x="670" y="534"/>
                  </a:lnTo>
                  <a:lnTo>
                    <a:pt x="670" y="530"/>
                  </a:lnTo>
                  <a:lnTo>
                    <a:pt x="670" y="522"/>
                  </a:lnTo>
                  <a:lnTo>
                    <a:pt x="670" y="519"/>
                  </a:lnTo>
                  <a:lnTo>
                    <a:pt x="670" y="513"/>
                  </a:lnTo>
                  <a:lnTo>
                    <a:pt x="669" y="507"/>
                  </a:lnTo>
                  <a:lnTo>
                    <a:pt x="669" y="500"/>
                  </a:lnTo>
                  <a:lnTo>
                    <a:pt x="669" y="496"/>
                  </a:lnTo>
                  <a:lnTo>
                    <a:pt x="669" y="488"/>
                  </a:lnTo>
                  <a:lnTo>
                    <a:pt x="665" y="483"/>
                  </a:lnTo>
                  <a:lnTo>
                    <a:pt x="665" y="475"/>
                  </a:lnTo>
                  <a:lnTo>
                    <a:pt x="665" y="470"/>
                  </a:lnTo>
                  <a:lnTo>
                    <a:pt x="665" y="463"/>
                  </a:lnTo>
                  <a:lnTo>
                    <a:pt x="663" y="457"/>
                  </a:lnTo>
                  <a:lnTo>
                    <a:pt x="663" y="449"/>
                  </a:lnTo>
                  <a:lnTo>
                    <a:pt x="661" y="442"/>
                  </a:lnTo>
                  <a:lnTo>
                    <a:pt x="661" y="438"/>
                  </a:lnTo>
                  <a:lnTo>
                    <a:pt x="658" y="429"/>
                  </a:lnTo>
                  <a:lnTo>
                    <a:pt x="658" y="423"/>
                  </a:lnTo>
                  <a:lnTo>
                    <a:pt x="657" y="413"/>
                  </a:lnTo>
                  <a:lnTo>
                    <a:pt x="654" y="408"/>
                  </a:lnTo>
                  <a:lnTo>
                    <a:pt x="654" y="399"/>
                  </a:lnTo>
                  <a:lnTo>
                    <a:pt x="651" y="392"/>
                  </a:lnTo>
                  <a:lnTo>
                    <a:pt x="650" y="386"/>
                  </a:lnTo>
                  <a:lnTo>
                    <a:pt x="646" y="376"/>
                  </a:lnTo>
                  <a:lnTo>
                    <a:pt x="645" y="369"/>
                  </a:lnTo>
                  <a:lnTo>
                    <a:pt x="645" y="363"/>
                  </a:lnTo>
                  <a:lnTo>
                    <a:pt x="640" y="353"/>
                  </a:lnTo>
                  <a:lnTo>
                    <a:pt x="640" y="348"/>
                  </a:lnTo>
                  <a:lnTo>
                    <a:pt x="636" y="340"/>
                  </a:lnTo>
                  <a:lnTo>
                    <a:pt x="633" y="330"/>
                  </a:lnTo>
                  <a:lnTo>
                    <a:pt x="630" y="323"/>
                  </a:lnTo>
                  <a:lnTo>
                    <a:pt x="629" y="313"/>
                  </a:lnTo>
                  <a:lnTo>
                    <a:pt x="625" y="308"/>
                  </a:lnTo>
                  <a:lnTo>
                    <a:pt x="621" y="298"/>
                  </a:lnTo>
                  <a:lnTo>
                    <a:pt x="620" y="292"/>
                  </a:lnTo>
                  <a:lnTo>
                    <a:pt x="617" y="283"/>
                  </a:lnTo>
                  <a:lnTo>
                    <a:pt x="613" y="275"/>
                  </a:lnTo>
                  <a:lnTo>
                    <a:pt x="611" y="267"/>
                  </a:lnTo>
                  <a:lnTo>
                    <a:pt x="605" y="258"/>
                  </a:lnTo>
                  <a:lnTo>
                    <a:pt x="604" y="250"/>
                  </a:lnTo>
                  <a:lnTo>
                    <a:pt x="600" y="244"/>
                  </a:lnTo>
                  <a:lnTo>
                    <a:pt x="595" y="237"/>
                  </a:lnTo>
                  <a:lnTo>
                    <a:pt x="591" y="225"/>
                  </a:lnTo>
                  <a:lnTo>
                    <a:pt x="588" y="219"/>
                  </a:lnTo>
                  <a:lnTo>
                    <a:pt x="583" y="212"/>
                  </a:lnTo>
                  <a:lnTo>
                    <a:pt x="578" y="207"/>
                  </a:lnTo>
                  <a:lnTo>
                    <a:pt x="574" y="200"/>
                  </a:lnTo>
                  <a:lnTo>
                    <a:pt x="571" y="195"/>
                  </a:lnTo>
                  <a:lnTo>
                    <a:pt x="566" y="186"/>
                  </a:lnTo>
                  <a:lnTo>
                    <a:pt x="565" y="182"/>
                  </a:lnTo>
                  <a:lnTo>
                    <a:pt x="561" y="175"/>
                  </a:lnTo>
                  <a:lnTo>
                    <a:pt x="558" y="170"/>
                  </a:lnTo>
                  <a:lnTo>
                    <a:pt x="553" y="165"/>
                  </a:lnTo>
                  <a:lnTo>
                    <a:pt x="549" y="159"/>
                  </a:lnTo>
                  <a:lnTo>
                    <a:pt x="545" y="152"/>
                  </a:lnTo>
                  <a:lnTo>
                    <a:pt x="540" y="149"/>
                  </a:lnTo>
                  <a:lnTo>
                    <a:pt x="536" y="145"/>
                  </a:lnTo>
                  <a:lnTo>
                    <a:pt x="530" y="138"/>
                  </a:lnTo>
                  <a:lnTo>
                    <a:pt x="527" y="134"/>
                  </a:lnTo>
                  <a:lnTo>
                    <a:pt x="524" y="129"/>
                  </a:lnTo>
                  <a:lnTo>
                    <a:pt x="519" y="125"/>
                  </a:lnTo>
                  <a:lnTo>
                    <a:pt x="515" y="120"/>
                  </a:lnTo>
                  <a:lnTo>
                    <a:pt x="511" y="115"/>
                  </a:lnTo>
                  <a:lnTo>
                    <a:pt x="505" y="111"/>
                  </a:lnTo>
                  <a:lnTo>
                    <a:pt x="498" y="102"/>
                  </a:lnTo>
                  <a:lnTo>
                    <a:pt x="487" y="95"/>
                  </a:lnTo>
                  <a:lnTo>
                    <a:pt x="483" y="90"/>
                  </a:lnTo>
                  <a:lnTo>
                    <a:pt x="478" y="84"/>
                  </a:lnTo>
                  <a:lnTo>
                    <a:pt x="473" y="81"/>
                  </a:lnTo>
                  <a:lnTo>
                    <a:pt x="471" y="79"/>
                  </a:lnTo>
                  <a:lnTo>
                    <a:pt x="462" y="70"/>
                  </a:lnTo>
                  <a:lnTo>
                    <a:pt x="456" y="65"/>
                  </a:lnTo>
                  <a:lnTo>
                    <a:pt x="448" y="59"/>
                  </a:lnTo>
                  <a:lnTo>
                    <a:pt x="444" y="56"/>
                  </a:lnTo>
                  <a:lnTo>
                    <a:pt x="442" y="54"/>
                  </a:lnTo>
                  <a:lnTo>
                    <a:pt x="437" y="54"/>
                  </a:lnTo>
                  <a:lnTo>
                    <a:pt x="428" y="46"/>
                  </a:lnTo>
                  <a:lnTo>
                    <a:pt x="420" y="40"/>
                  </a:lnTo>
                  <a:lnTo>
                    <a:pt x="412" y="36"/>
                  </a:lnTo>
                  <a:lnTo>
                    <a:pt x="404" y="31"/>
                  </a:lnTo>
                  <a:lnTo>
                    <a:pt x="398" y="24"/>
                  </a:lnTo>
                  <a:lnTo>
                    <a:pt x="388" y="20"/>
                  </a:lnTo>
                  <a:lnTo>
                    <a:pt x="382" y="19"/>
                  </a:lnTo>
                  <a:lnTo>
                    <a:pt x="375" y="15"/>
                  </a:lnTo>
                  <a:lnTo>
                    <a:pt x="369" y="11"/>
                  </a:lnTo>
                  <a:lnTo>
                    <a:pt x="362" y="11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0"/>
                  </a:lnTo>
                  <a:lnTo>
                    <a:pt x="311" y="0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9" y="6"/>
                  </a:lnTo>
                  <a:lnTo>
                    <a:pt x="274" y="7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5" y="15"/>
                  </a:lnTo>
                  <a:lnTo>
                    <a:pt x="241" y="15"/>
                  </a:lnTo>
                  <a:lnTo>
                    <a:pt x="231" y="17"/>
                  </a:lnTo>
                  <a:lnTo>
                    <a:pt x="227" y="19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5"/>
                  </a:lnTo>
                  <a:lnTo>
                    <a:pt x="191" y="29"/>
                  </a:lnTo>
                  <a:lnTo>
                    <a:pt x="182" y="31"/>
                  </a:lnTo>
                  <a:lnTo>
                    <a:pt x="174" y="36"/>
                  </a:lnTo>
                  <a:lnTo>
                    <a:pt x="166" y="37"/>
                  </a:lnTo>
                  <a:lnTo>
                    <a:pt x="161" y="42"/>
                  </a:lnTo>
                  <a:lnTo>
                    <a:pt x="152" y="45"/>
                  </a:lnTo>
                  <a:lnTo>
                    <a:pt x="142" y="49"/>
                  </a:lnTo>
                  <a:lnTo>
                    <a:pt x="132" y="50"/>
                  </a:lnTo>
                  <a:lnTo>
                    <a:pt x="127" y="56"/>
                  </a:lnTo>
                  <a:lnTo>
                    <a:pt x="121" y="56"/>
                  </a:lnTo>
                  <a:lnTo>
                    <a:pt x="117" y="56"/>
                  </a:lnTo>
                  <a:lnTo>
                    <a:pt x="112" y="58"/>
                  </a:lnTo>
                  <a:lnTo>
                    <a:pt x="110" y="59"/>
                  </a:lnTo>
                  <a:lnTo>
                    <a:pt x="99" y="65"/>
                  </a:lnTo>
                  <a:lnTo>
                    <a:pt x="92" y="67"/>
                  </a:lnTo>
                  <a:lnTo>
                    <a:pt x="83" y="70"/>
                  </a:lnTo>
                  <a:lnTo>
                    <a:pt x="75" y="74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28" y="99"/>
                  </a:lnTo>
                  <a:lnTo>
                    <a:pt x="23" y="102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9" y="439"/>
              <a:ext cx="156" cy="102"/>
            </a:xfrm>
            <a:custGeom>
              <a:avLst/>
              <a:gdLst>
                <a:gd name="T0" fmla="*/ 622 w 625"/>
                <a:gd name="T1" fmla="*/ 67 h 409"/>
                <a:gd name="T2" fmla="*/ 604 w 625"/>
                <a:gd name="T3" fmla="*/ 46 h 409"/>
                <a:gd name="T4" fmla="*/ 583 w 625"/>
                <a:gd name="T5" fmla="*/ 27 h 409"/>
                <a:gd name="T6" fmla="*/ 558 w 625"/>
                <a:gd name="T7" fmla="*/ 15 h 409"/>
                <a:gd name="T8" fmla="*/ 530 w 625"/>
                <a:gd name="T9" fmla="*/ 5 h 409"/>
                <a:gd name="T10" fmla="*/ 505 w 625"/>
                <a:gd name="T11" fmla="*/ 0 h 409"/>
                <a:gd name="T12" fmla="*/ 487 w 625"/>
                <a:gd name="T13" fmla="*/ 0 h 409"/>
                <a:gd name="T14" fmla="*/ 466 w 625"/>
                <a:gd name="T15" fmla="*/ 0 h 409"/>
                <a:gd name="T16" fmla="*/ 446 w 625"/>
                <a:gd name="T17" fmla="*/ 6 h 409"/>
                <a:gd name="T18" fmla="*/ 417 w 625"/>
                <a:gd name="T19" fmla="*/ 13 h 409"/>
                <a:gd name="T20" fmla="*/ 391 w 625"/>
                <a:gd name="T21" fmla="*/ 25 h 409"/>
                <a:gd name="T22" fmla="*/ 360 w 625"/>
                <a:gd name="T23" fmla="*/ 35 h 409"/>
                <a:gd name="T24" fmla="*/ 331 w 625"/>
                <a:gd name="T25" fmla="*/ 48 h 409"/>
                <a:gd name="T26" fmla="*/ 301 w 625"/>
                <a:gd name="T27" fmla="*/ 60 h 409"/>
                <a:gd name="T28" fmla="*/ 274 w 625"/>
                <a:gd name="T29" fmla="*/ 73 h 409"/>
                <a:gd name="T30" fmla="*/ 245 w 625"/>
                <a:gd name="T31" fmla="*/ 86 h 409"/>
                <a:gd name="T32" fmla="*/ 221 w 625"/>
                <a:gd name="T33" fmla="*/ 98 h 409"/>
                <a:gd name="T34" fmla="*/ 203 w 625"/>
                <a:gd name="T35" fmla="*/ 108 h 409"/>
                <a:gd name="T36" fmla="*/ 183 w 625"/>
                <a:gd name="T37" fmla="*/ 119 h 409"/>
                <a:gd name="T38" fmla="*/ 160 w 625"/>
                <a:gd name="T39" fmla="*/ 130 h 409"/>
                <a:gd name="T40" fmla="*/ 135 w 625"/>
                <a:gd name="T41" fmla="*/ 144 h 409"/>
                <a:gd name="T42" fmla="*/ 116 w 625"/>
                <a:gd name="T43" fmla="*/ 157 h 409"/>
                <a:gd name="T44" fmla="*/ 95 w 625"/>
                <a:gd name="T45" fmla="*/ 171 h 409"/>
                <a:gd name="T46" fmla="*/ 75 w 625"/>
                <a:gd name="T47" fmla="*/ 188 h 409"/>
                <a:gd name="T48" fmla="*/ 54 w 625"/>
                <a:gd name="T49" fmla="*/ 201 h 409"/>
                <a:gd name="T50" fmla="*/ 37 w 625"/>
                <a:gd name="T51" fmla="*/ 214 h 409"/>
                <a:gd name="T52" fmla="*/ 14 w 625"/>
                <a:gd name="T53" fmla="*/ 243 h 409"/>
                <a:gd name="T54" fmla="*/ 0 w 625"/>
                <a:gd name="T55" fmla="*/ 268 h 409"/>
                <a:gd name="T56" fmla="*/ 0 w 625"/>
                <a:gd name="T57" fmla="*/ 298 h 409"/>
                <a:gd name="T58" fmla="*/ 1 w 625"/>
                <a:gd name="T59" fmla="*/ 325 h 409"/>
                <a:gd name="T60" fmla="*/ 8 w 625"/>
                <a:gd name="T61" fmla="*/ 350 h 409"/>
                <a:gd name="T62" fmla="*/ 22 w 625"/>
                <a:gd name="T63" fmla="*/ 375 h 409"/>
                <a:gd name="T64" fmla="*/ 41 w 625"/>
                <a:gd name="T65" fmla="*/ 393 h 409"/>
                <a:gd name="T66" fmla="*/ 67 w 625"/>
                <a:gd name="T67" fmla="*/ 405 h 409"/>
                <a:gd name="T68" fmla="*/ 95 w 625"/>
                <a:gd name="T69" fmla="*/ 409 h 409"/>
                <a:gd name="T70" fmla="*/ 118 w 625"/>
                <a:gd name="T71" fmla="*/ 405 h 409"/>
                <a:gd name="T72" fmla="*/ 135 w 625"/>
                <a:gd name="T73" fmla="*/ 398 h 409"/>
                <a:gd name="T74" fmla="*/ 158 w 625"/>
                <a:gd name="T75" fmla="*/ 389 h 409"/>
                <a:gd name="T76" fmla="*/ 183 w 625"/>
                <a:gd name="T77" fmla="*/ 378 h 409"/>
                <a:gd name="T78" fmla="*/ 208 w 625"/>
                <a:gd name="T79" fmla="*/ 364 h 409"/>
                <a:gd name="T80" fmla="*/ 238 w 625"/>
                <a:gd name="T81" fmla="*/ 350 h 409"/>
                <a:gd name="T82" fmla="*/ 267 w 625"/>
                <a:gd name="T83" fmla="*/ 339 h 409"/>
                <a:gd name="T84" fmla="*/ 296 w 625"/>
                <a:gd name="T85" fmla="*/ 323 h 409"/>
                <a:gd name="T86" fmla="*/ 326 w 625"/>
                <a:gd name="T87" fmla="*/ 309 h 409"/>
                <a:gd name="T88" fmla="*/ 356 w 625"/>
                <a:gd name="T89" fmla="*/ 298 h 409"/>
                <a:gd name="T90" fmla="*/ 388 w 625"/>
                <a:gd name="T91" fmla="*/ 281 h 409"/>
                <a:gd name="T92" fmla="*/ 416 w 625"/>
                <a:gd name="T93" fmla="*/ 268 h 409"/>
                <a:gd name="T94" fmla="*/ 442 w 625"/>
                <a:gd name="T95" fmla="*/ 256 h 409"/>
                <a:gd name="T96" fmla="*/ 467 w 625"/>
                <a:gd name="T97" fmla="*/ 248 h 409"/>
                <a:gd name="T98" fmla="*/ 493 w 625"/>
                <a:gd name="T99" fmla="*/ 236 h 409"/>
                <a:gd name="T100" fmla="*/ 514 w 625"/>
                <a:gd name="T101" fmla="*/ 226 h 409"/>
                <a:gd name="T102" fmla="*/ 531 w 625"/>
                <a:gd name="T103" fmla="*/ 222 h 409"/>
                <a:gd name="T104" fmla="*/ 558 w 625"/>
                <a:gd name="T105" fmla="*/ 214 h 409"/>
                <a:gd name="T106" fmla="*/ 575 w 625"/>
                <a:gd name="T107" fmla="*/ 206 h 409"/>
                <a:gd name="T108" fmla="*/ 595 w 625"/>
                <a:gd name="T109" fmla="*/ 193 h 409"/>
                <a:gd name="T110" fmla="*/ 608 w 625"/>
                <a:gd name="T111" fmla="*/ 160 h 409"/>
                <a:gd name="T112" fmla="*/ 612 w 625"/>
                <a:gd name="T113" fmla="*/ 142 h 409"/>
                <a:gd name="T114" fmla="*/ 617 w 625"/>
                <a:gd name="T115" fmla="*/ 121 h 409"/>
                <a:gd name="T116" fmla="*/ 622 w 625"/>
                <a:gd name="T117" fmla="*/ 104 h 409"/>
                <a:gd name="T118" fmla="*/ 625 w 625"/>
                <a:gd name="T11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409">
                  <a:moveTo>
                    <a:pt x="625" y="90"/>
                  </a:moveTo>
                  <a:lnTo>
                    <a:pt x="625" y="83"/>
                  </a:lnTo>
                  <a:lnTo>
                    <a:pt x="625" y="73"/>
                  </a:lnTo>
                  <a:lnTo>
                    <a:pt x="622" y="67"/>
                  </a:lnTo>
                  <a:lnTo>
                    <a:pt x="617" y="56"/>
                  </a:lnTo>
                  <a:lnTo>
                    <a:pt x="612" y="52"/>
                  </a:lnTo>
                  <a:lnTo>
                    <a:pt x="610" y="51"/>
                  </a:lnTo>
                  <a:lnTo>
                    <a:pt x="604" y="46"/>
                  </a:lnTo>
                  <a:lnTo>
                    <a:pt x="600" y="42"/>
                  </a:lnTo>
                  <a:lnTo>
                    <a:pt x="595" y="35"/>
                  </a:lnTo>
                  <a:lnTo>
                    <a:pt x="589" y="31"/>
                  </a:lnTo>
                  <a:lnTo>
                    <a:pt x="583" y="27"/>
                  </a:lnTo>
                  <a:lnTo>
                    <a:pt x="575" y="25"/>
                  </a:lnTo>
                  <a:lnTo>
                    <a:pt x="570" y="21"/>
                  </a:lnTo>
                  <a:lnTo>
                    <a:pt x="564" y="18"/>
                  </a:lnTo>
                  <a:lnTo>
                    <a:pt x="558" y="15"/>
                  </a:lnTo>
                  <a:lnTo>
                    <a:pt x="550" y="11"/>
                  </a:lnTo>
                  <a:lnTo>
                    <a:pt x="545" y="10"/>
                  </a:lnTo>
                  <a:lnTo>
                    <a:pt x="537" y="10"/>
                  </a:lnTo>
                  <a:lnTo>
                    <a:pt x="530" y="5"/>
                  </a:lnTo>
                  <a:lnTo>
                    <a:pt x="526" y="5"/>
                  </a:lnTo>
                  <a:lnTo>
                    <a:pt x="516" y="1"/>
                  </a:lnTo>
                  <a:lnTo>
                    <a:pt x="51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4" y="1"/>
                  </a:lnTo>
                  <a:lnTo>
                    <a:pt x="450" y="5"/>
                  </a:lnTo>
                  <a:lnTo>
                    <a:pt x="446" y="6"/>
                  </a:lnTo>
                  <a:lnTo>
                    <a:pt x="438" y="10"/>
                  </a:lnTo>
                  <a:lnTo>
                    <a:pt x="429" y="10"/>
                  </a:lnTo>
                  <a:lnTo>
                    <a:pt x="425" y="11"/>
                  </a:lnTo>
                  <a:lnTo>
                    <a:pt x="417" y="13"/>
                  </a:lnTo>
                  <a:lnTo>
                    <a:pt x="412" y="15"/>
                  </a:lnTo>
                  <a:lnTo>
                    <a:pt x="404" y="18"/>
                  </a:lnTo>
                  <a:lnTo>
                    <a:pt x="397" y="21"/>
                  </a:lnTo>
                  <a:lnTo>
                    <a:pt x="391" y="25"/>
                  </a:lnTo>
                  <a:lnTo>
                    <a:pt x="384" y="27"/>
                  </a:lnTo>
                  <a:lnTo>
                    <a:pt x="374" y="30"/>
                  </a:lnTo>
                  <a:lnTo>
                    <a:pt x="368" y="31"/>
                  </a:lnTo>
                  <a:lnTo>
                    <a:pt x="360" y="35"/>
                  </a:lnTo>
                  <a:lnTo>
                    <a:pt x="354" y="38"/>
                  </a:lnTo>
                  <a:lnTo>
                    <a:pt x="345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4" y="51"/>
                  </a:lnTo>
                  <a:lnTo>
                    <a:pt x="318" y="55"/>
                  </a:lnTo>
                  <a:lnTo>
                    <a:pt x="308" y="56"/>
                  </a:lnTo>
                  <a:lnTo>
                    <a:pt x="301" y="60"/>
                  </a:lnTo>
                  <a:lnTo>
                    <a:pt x="293" y="64"/>
                  </a:lnTo>
                  <a:lnTo>
                    <a:pt x="288" y="67"/>
                  </a:lnTo>
                  <a:lnTo>
                    <a:pt x="280" y="71"/>
                  </a:lnTo>
                  <a:lnTo>
                    <a:pt x="274" y="73"/>
                  </a:lnTo>
                  <a:lnTo>
                    <a:pt x="268" y="76"/>
                  </a:lnTo>
                  <a:lnTo>
                    <a:pt x="263" y="80"/>
                  </a:lnTo>
                  <a:lnTo>
                    <a:pt x="254" y="85"/>
                  </a:lnTo>
                  <a:lnTo>
                    <a:pt x="245" y="86"/>
                  </a:lnTo>
                  <a:lnTo>
                    <a:pt x="238" y="90"/>
                  </a:lnTo>
                  <a:lnTo>
                    <a:pt x="233" y="93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20" y="101"/>
                  </a:lnTo>
                  <a:lnTo>
                    <a:pt x="213" y="104"/>
                  </a:lnTo>
                  <a:lnTo>
                    <a:pt x="208" y="105"/>
                  </a:lnTo>
                  <a:lnTo>
                    <a:pt x="203" y="108"/>
                  </a:lnTo>
                  <a:lnTo>
                    <a:pt x="199" y="111"/>
                  </a:lnTo>
                  <a:lnTo>
                    <a:pt x="195" y="115"/>
                  </a:lnTo>
                  <a:lnTo>
                    <a:pt x="187" y="117"/>
                  </a:lnTo>
                  <a:lnTo>
                    <a:pt x="183" y="119"/>
                  </a:lnTo>
                  <a:lnTo>
                    <a:pt x="175" y="121"/>
                  </a:lnTo>
                  <a:lnTo>
                    <a:pt x="171" y="126"/>
                  </a:lnTo>
                  <a:lnTo>
                    <a:pt x="166" y="129"/>
                  </a:lnTo>
                  <a:lnTo>
                    <a:pt x="160" y="130"/>
                  </a:lnTo>
                  <a:lnTo>
                    <a:pt x="155" y="135"/>
                  </a:lnTo>
                  <a:lnTo>
                    <a:pt x="147" y="138"/>
                  </a:lnTo>
                  <a:lnTo>
                    <a:pt x="143" y="142"/>
                  </a:lnTo>
                  <a:lnTo>
                    <a:pt x="135" y="144"/>
                  </a:lnTo>
                  <a:lnTo>
                    <a:pt x="132" y="148"/>
                  </a:lnTo>
                  <a:lnTo>
                    <a:pt x="125" y="151"/>
                  </a:lnTo>
                  <a:lnTo>
                    <a:pt x="121" y="154"/>
                  </a:lnTo>
                  <a:lnTo>
                    <a:pt x="116" y="157"/>
                  </a:lnTo>
                  <a:lnTo>
                    <a:pt x="112" y="163"/>
                  </a:lnTo>
                  <a:lnTo>
                    <a:pt x="105" y="165"/>
                  </a:lnTo>
                  <a:lnTo>
                    <a:pt x="100" y="167"/>
                  </a:lnTo>
                  <a:lnTo>
                    <a:pt x="95" y="171"/>
                  </a:lnTo>
                  <a:lnTo>
                    <a:pt x="88" y="176"/>
                  </a:lnTo>
                  <a:lnTo>
                    <a:pt x="82" y="179"/>
                  </a:lnTo>
                  <a:lnTo>
                    <a:pt x="80" y="184"/>
                  </a:lnTo>
                  <a:lnTo>
                    <a:pt x="75" y="188"/>
                  </a:lnTo>
                  <a:lnTo>
                    <a:pt x="70" y="190"/>
                  </a:lnTo>
                  <a:lnTo>
                    <a:pt x="67" y="194"/>
                  </a:lnTo>
                  <a:lnTo>
                    <a:pt x="58" y="196"/>
                  </a:lnTo>
                  <a:lnTo>
                    <a:pt x="54" y="201"/>
                  </a:lnTo>
                  <a:lnTo>
                    <a:pt x="53" y="204"/>
                  </a:lnTo>
                  <a:lnTo>
                    <a:pt x="45" y="209"/>
                  </a:lnTo>
                  <a:lnTo>
                    <a:pt x="41" y="213"/>
                  </a:lnTo>
                  <a:lnTo>
                    <a:pt x="37" y="214"/>
                  </a:lnTo>
                  <a:lnTo>
                    <a:pt x="33" y="218"/>
                  </a:lnTo>
                  <a:lnTo>
                    <a:pt x="28" y="226"/>
                  </a:lnTo>
                  <a:lnTo>
                    <a:pt x="20" y="234"/>
                  </a:lnTo>
                  <a:lnTo>
                    <a:pt x="14" y="243"/>
                  </a:lnTo>
                  <a:lnTo>
                    <a:pt x="12" y="248"/>
                  </a:lnTo>
                  <a:lnTo>
                    <a:pt x="7" y="255"/>
                  </a:lnTo>
                  <a:lnTo>
                    <a:pt x="3" y="263"/>
                  </a:lnTo>
                  <a:lnTo>
                    <a:pt x="0" y="268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3" y="339"/>
                  </a:lnTo>
                  <a:lnTo>
                    <a:pt x="7" y="346"/>
                  </a:lnTo>
                  <a:lnTo>
                    <a:pt x="8" y="350"/>
                  </a:lnTo>
                  <a:lnTo>
                    <a:pt x="12" y="356"/>
                  </a:lnTo>
                  <a:lnTo>
                    <a:pt x="14" y="364"/>
                  </a:lnTo>
                  <a:lnTo>
                    <a:pt x="17" y="369"/>
                  </a:lnTo>
                  <a:lnTo>
                    <a:pt x="22" y="375"/>
                  </a:lnTo>
                  <a:lnTo>
                    <a:pt x="28" y="380"/>
                  </a:lnTo>
                  <a:lnTo>
                    <a:pt x="32" y="384"/>
                  </a:lnTo>
                  <a:lnTo>
                    <a:pt x="37" y="389"/>
                  </a:lnTo>
                  <a:lnTo>
                    <a:pt x="41" y="393"/>
                  </a:lnTo>
                  <a:lnTo>
                    <a:pt x="45" y="396"/>
                  </a:lnTo>
                  <a:lnTo>
                    <a:pt x="53" y="401"/>
                  </a:lnTo>
                  <a:lnTo>
                    <a:pt x="57" y="403"/>
                  </a:lnTo>
                  <a:lnTo>
                    <a:pt x="67" y="405"/>
                  </a:lnTo>
                  <a:lnTo>
                    <a:pt x="72" y="409"/>
                  </a:lnTo>
                  <a:lnTo>
                    <a:pt x="80" y="409"/>
                  </a:lnTo>
                  <a:lnTo>
                    <a:pt x="87" y="409"/>
                  </a:lnTo>
                  <a:lnTo>
                    <a:pt x="95" y="409"/>
                  </a:lnTo>
                  <a:lnTo>
                    <a:pt x="105" y="409"/>
                  </a:lnTo>
                  <a:lnTo>
                    <a:pt x="107" y="405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2" y="403"/>
                  </a:lnTo>
                  <a:lnTo>
                    <a:pt x="128" y="401"/>
                  </a:lnTo>
                  <a:lnTo>
                    <a:pt x="132" y="401"/>
                  </a:lnTo>
                  <a:lnTo>
                    <a:pt x="135" y="398"/>
                  </a:lnTo>
                  <a:lnTo>
                    <a:pt x="143" y="396"/>
                  </a:lnTo>
                  <a:lnTo>
                    <a:pt x="147" y="393"/>
                  </a:lnTo>
                  <a:lnTo>
                    <a:pt x="153" y="392"/>
                  </a:lnTo>
                  <a:lnTo>
                    <a:pt x="158" y="389"/>
                  </a:lnTo>
                  <a:lnTo>
                    <a:pt x="166" y="386"/>
                  </a:lnTo>
                  <a:lnTo>
                    <a:pt x="171" y="382"/>
                  </a:lnTo>
                  <a:lnTo>
                    <a:pt x="175" y="380"/>
                  </a:lnTo>
                  <a:lnTo>
                    <a:pt x="183" y="378"/>
                  </a:lnTo>
                  <a:lnTo>
                    <a:pt x="187" y="373"/>
                  </a:lnTo>
                  <a:lnTo>
                    <a:pt x="196" y="371"/>
                  </a:lnTo>
                  <a:lnTo>
                    <a:pt x="203" y="369"/>
                  </a:lnTo>
                  <a:lnTo>
                    <a:pt x="208" y="364"/>
                  </a:lnTo>
                  <a:lnTo>
                    <a:pt x="216" y="361"/>
                  </a:lnTo>
                  <a:lnTo>
                    <a:pt x="221" y="359"/>
                  </a:lnTo>
                  <a:lnTo>
                    <a:pt x="228" y="355"/>
                  </a:lnTo>
                  <a:lnTo>
                    <a:pt x="238" y="350"/>
                  </a:lnTo>
                  <a:lnTo>
                    <a:pt x="245" y="350"/>
                  </a:lnTo>
                  <a:lnTo>
                    <a:pt x="251" y="346"/>
                  </a:lnTo>
                  <a:lnTo>
                    <a:pt x="258" y="343"/>
                  </a:lnTo>
                  <a:lnTo>
                    <a:pt x="267" y="339"/>
                  </a:lnTo>
                  <a:lnTo>
                    <a:pt x="271" y="334"/>
                  </a:lnTo>
                  <a:lnTo>
                    <a:pt x="279" y="328"/>
                  </a:lnTo>
                  <a:lnTo>
                    <a:pt x="288" y="328"/>
                  </a:lnTo>
                  <a:lnTo>
                    <a:pt x="296" y="323"/>
                  </a:lnTo>
                  <a:lnTo>
                    <a:pt x="304" y="323"/>
                  </a:lnTo>
                  <a:lnTo>
                    <a:pt x="313" y="318"/>
                  </a:lnTo>
                  <a:lnTo>
                    <a:pt x="318" y="314"/>
                  </a:lnTo>
                  <a:lnTo>
                    <a:pt x="326" y="309"/>
                  </a:lnTo>
                  <a:lnTo>
                    <a:pt x="333" y="306"/>
                  </a:lnTo>
                  <a:lnTo>
                    <a:pt x="343" y="302"/>
                  </a:lnTo>
                  <a:lnTo>
                    <a:pt x="349" y="300"/>
                  </a:lnTo>
                  <a:lnTo>
                    <a:pt x="356" y="298"/>
                  </a:lnTo>
                  <a:lnTo>
                    <a:pt x="366" y="293"/>
                  </a:lnTo>
                  <a:lnTo>
                    <a:pt x="372" y="290"/>
                  </a:lnTo>
                  <a:lnTo>
                    <a:pt x="379" y="286"/>
                  </a:lnTo>
                  <a:lnTo>
                    <a:pt x="388" y="281"/>
                  </a:lnTo>
                  <a:lnTo>
                    <a:pt x="395" y="280"/>
                  </a:lnTo>
                  <a:lnTo>
                    <a:pt x="399" y="275"/>
                  </a:lnTo>
                  <a:lnTo>
                    <a:pt x="409" y="273"/>
                  </a:lnTo>
                  <a:lnTo>
                    <a:pt x="416" y="268"/>
                  </a:lnTo>
                  <a:lnTo>
                    <a:pt x="421" y="264"/>
                  </a:lnTo>
                  <a:lnTo>
                    <a:pt x="429" y="263"/>
                  </a:lnTo>
                  <a:lnTo>
                    <a:pt x="437" y="259"/>
                  </a:lnTo>
                  <a:lnTo>
                    <a:pt x="442" y="256"/>
                  </a:lnTo>
                  <a:lnTo>
                    <a:pt x="450" y="255"/>
                  </a:lnTo>
                  <a:lnTo>
                    <a:pt x="454" y="250"/>
                  </a:lnTo>
                  <a:lnTo>
                    <a:pt x="464" y="250"/>
                  </a:lnTo>
                  <a:lnTo>
                    <a:pt x="467" y="248"/>
                  </a:lnTo>
                  <a:lnTo>
                    <a:pt x="476" y="244"/>
                  </a:lnTo>
                  <a:lnTo>
                    <a:pt x="479" y="243"/>
                  </a:lnTo>
                  <a:lnTo>
                    <a:pt x="487" y="238"/>
                  </a:lnTo>
                  <a:lnTo>
                    <a:pt x="493" y="236"/>
                  </a:lnTo>
                  <a:lnTo>
                    <a:pt x="501" y="234"/>
                  </a:lnTo>
                  <a:lnTo>
                    <a:pt x="505" y="231"/>
                  </a:lnTo>
                  <a:lnTo>
                    <a:pt x="509" y="230"/>
                  </a:lnTo>
                  <a:lnTo>
                    <a:pt x="514" y="226"/>
                  </a:lnTo>
                  <a:lnTo>
                    <a:pt x="518" y="226"/>
                  </a:lnTo>
                  <a:lnTo>
                    <a:pt x="522" y="225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7" y="219"/>
                  </a:lnTo>
                  <a:lnTo>
                    <a:pt x="545" y="218"/>
                  </a:lnTo>
                  <a:lnTo>
                    <a:pt x="550" y="218"/>
                  </a:lnTo>
                  <a:lnTo>
                    <a:pt x="558" y="214"/>
                  </a:lnTo>
                  <a:lnTo>
                    <a:pt x="562" y="213"/>
                  </a:lnTo>
                  <a:lnTo>
                    <a:pt x="567" y="213"/>
                  </a:lnTo>
                  <a:lnTo>
                    <a:pt x="571" y="210"/>
                  </a:lnTo>
                  <a:lnTo>
                    <a:pt x="575" y="206"/>
                  </a:lnTo>
                  <a:lnTo>
                    <a:pt x="580" y="204"/>
                  </a:lnTo>
                  <a:lnTo>
                    <a:pt x="584" y="201"/>
                  </a:lnTo>
                  <a:lnTo>
                    <a:pt x="589" y="200"/>
                  </a:lnTo>
                  <a:lnTo>
                    <a:pt x="595" y="193"/>
                  </a:lnTo>
                  <a:lnTo>
                    <a:pt x="598" y="184"/>
                  </a:lnTo>
                  <a:lnTo>
                    <a:pt x="604" y="175"/>
                  </a:lnTo>
                  <a:lnTo>
                    <a:pt x="608" y="167"/>
                  </a:lnTo>
                  <a:lnTo>
                    <a:pt x="608" y="160"/>
                  </a:lnTo>
                  <a:lnTo>
                    <a:pt x="610" y="156"/>
                  </a:lnTo>
                  <a:lnTo>
                    <a:pt x="610" y="151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12" y="135"/>
                  </a:lnTo>
                  <a:lnTo>
                    <a:pt x="614" y="130"/>
                  </a:lnTo>
                  <a:lnTo>
                    <a:pt x="617" y="126"/>
                  </a:lnTo>
                  <a:lnTo>
                    <a:pt x="617" y="121"/>
                  </a:lnTo>
                  <a:lnTo>
                    <a:pt x="617" y="117"/>
                  </a:lnTo>
                  <a:lnTo>
                    <a:pt x="617" y="111"/>
                  </a:lnTo>
                  <a:lnTo>
                    <a:pt x="619" y="108"/>
                  </a:lnTo>
                  <a:lnTo>
                    <a:pt x="622" y="104"/>
                  </a:lnTo>
                  <a:lnTo>
                    <a:pt x="622" y="98"/>
                  </a:lnTo>
                  <a:lnTo>
                    <a:pt x="623" y="93"/>
                  </a:lnTo>
                  <a:lnTo>
                    <a:pt x="625" y="90"/>
                  </a:lnTo>
                  <a:lnTo>
                    <a:pt x="62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31" y="69"/>
              <a:ext cx="389" cy="358"/>
            </a:xfrm>
            <a:custGeom>
              <a:avLst/>
              <a:gdLst>
                <a:gd name="T0" fmla="*/ 1344 w 1559"/>
                <a:gd name="T1" fmla="*/ 12 h 1434"/>
                <a:gd name="T2" fmla="*/ 1307 w 1559"/>
                <a:gd name="T3" fmla="*/ 32 h 1434"/>
                <a:gd name="T4" fmla="*/ 1257 w 1559"/>
                <a:gd name="T5" fmla="*/ 59 h 1434"/>
                <a:gd name="T6" fmla="*/ 1192 w 1559"/>
                <a:gd name="T7" fmla="*/ 98 h 1434"/>
                <a:gd name="T8" fmla="*/ 1118 w 1559"/>
                <a:gd name="T9" fmla="*/ 146 h 1434"/>
                <a:gd name="T10" fmla="*/ 1034 w 1559"/>
                <a:gd name="T11" fmla="*/ 205 h 1434"/>
                <a:gd name="T12" fmla="*/ 946 w 1559"/>
                <a:gd name="T13" fmla="*/ 275 h 1434"/>
                <a:gd name="T14" fmla="*/ 843 w 1559"/>
                <a:gd name="T15" fmla="*/ 353 h 1434"/>
                <a:gd name="T16" fmla="*/ 741 w 1559"/>
                <a:gd name="T17" fmla="*/ 438 h 1434"/>
                <a:gd name="T18" fmla="*/ 629 w 1559"/>
                <a:gd name="T19" fmla="*/ 538 h 1434"/>
                <a:gd name="T20" fmla="*/ 509 w 1559"/>
                <a:gd name="T21" fmla="*/ 655 h 1434"/>
                <a:gd name="T22" fmla="*/ 389 w 1559"/>
                <a:gd name="T23" fmla="*/ 779 h 1434"/>
                <a:gd name="T24" fmla="*/ 276 w 1559"/>
                <a:gd name="T25" fmla="*/ 906 h 1434"/>
                <a:gd name="T26" fmla="*/ 174 w 1559"/>
                <a:gd name="T27" fmla="*/ 1027 h 1434"/>
                <a:gd name="T28" fmla="*/ 92 w 1559"/>
                <a:gd name="T29" fmla="*/ 1145 h 1434"/>
                <a:gd name="T30" fmla="*/ 32 w 1559"/>
                <a:gd name="T31" fmla="*/ 1243 h 1434"/>
                <a:gd name="T32" fmla="*/ 3 w 1559"/>
                <a:gd name="T33" fmla="*/ 1321 h 1434"/>
                <a:gd name="T34" fmla="*/ 7 w 1559"/>
                <a:gd name="T35" fmla="*/ 1373 h 1434"/>
                <a:gd name="T36" fmla="*/ 34 w 1559"/>
                <a:gd name="T37" fmla="*/ 1417 h 1434"/>
                <a:gd name="T38" fmla="*/ 72 w 1559"/>
                <a:gd name="T39" fmla="*/ 1434 h 1434"/>
                <a:gd name="T40" fmla="*/ 103 w 1559"/>
                <a:gd name="T41" fmla="*/ 1412 h 1434"/>
                <a:gd name="T42" fmla="*/ 142 w 1559"/>
                <a:gd name="T43" fmla="*/ 1381 h 1434"/>
                <a:gd name="T44" fmla="*/ 188 w 1559"/>
                <a:gd name="T45" fmla="*/ 1346 h 1434"/>
                <a:gd name="T46" fmla="*/ 235 w 1559"/>
                <a:gd name="T47" fmla="*/ 1309 h 1434"/>
                <a:gd name="T48" fmla="*/ 285 w 1559"/>
                <a:gd name="T49" fmla="*/ 1272 h 1434"/>
                <a:gd name="T50" fmla="*/ 326 w 1559"/>
                <a:gd name="T51" fmla="*/ 1241 h 1434"/>
                <a:gd name="T52" fmla="*/ 356 w 1559"/>
                <a:gd name="T53" fmla="*/ 1212 h 1434"/>
                <a:gd name="T54" fmla="*/ 387 w 1559"/>
                <a:gd name="T55" fmla="*/ 1181 h 1434"/>
                <a:gd name="T56" fmla="*/ 412 w 1559"/>
                <a:gd name="T57" fmla="*/ 1149 h 1434"/>
                <a:gd name="T58" fmla="*/ 442 w 1559"/>
                <a:gd name="T59" fmla="*/ 1108 h 1434"/>
                <a:gd name="T60" fmla="*/ 488 w 1559"/>
                <a:gd name="T61" fmla="*/ 1055 h 1434"/>
                <a:gd name="T62" fmla="*/ 537 w 1559"/>
                <a:gd name="T63" fmla="*/ 1009 h 1434"/>
                <a:gd name="T64" fmla="*/ 572 w 1559"/>
                <a:gd name="T65" fmla="*/ 989 h 1434"/>
                <a:gd name="T66" fmla="*/ 626 w 1559"/>
                <a:gd name="T67" fmla="*/ 959 h 1434"/>
                <a:gd name="T68" fmla="*/ 693 w 1559"/>
                <a:gd name="T69" fmla="*/ 928 h 1434"/>
                <a:gd name="T70" fmla="*/ 768 w 1559"/>
                <a:gd name="T71" fmla="*/ 893 h 1434"/>
                <a:gd name="T72" fmla="*/ 848 w 1559"/>
                <a:gd name="T73" fmla="*/ 855 h 1434"/>
                <a:gd name="T74" fmla="*/ 927 w 1559"/>
                <a:gd name="T75" fmla="*/ 817 h 1434"/>
                <a:gd name="T76" fmla="*/ 1001 w 1559"/>
                <a:gd name="T77" fmla="*/ 783 h 1434"/>
                <a:gd name="T78" fmla="*/ 1064 w 1559"/>
                <a:gd name="T79" fmla="*/ 751 h 1434"/>
                <a:gd name="T80" fmla="*/ 1117 w 1559"/>
                <a:gd name="T81" fmla="*/ 721 h 1434"/>
                <a:gd name="T82" fmla="*/ 1154 w 1559"/>
                <a:gd name="T83" fmla="*/ 695 h 1434"/>
                <a:gd name="T84" fmla="*/ 1186 w 1559"/>
                <a:gd name="T85" fmla="*/ 667 h 1434"/>
                <a:gd name="T86" fmla="*/ 1226 w 1559"/>
                <a:gd name="T87" fmla="*/ 632 h 1434"/>
                <a:gd name="T88" fmla="*/ 1269 w 1559"/>
                <a:gd name="T89" fmla="*/ 596 h 1434"/>
                <a:gd name="T90" fmla="*/ 1315 w 1559"/>
                <a:gd name="T91" fmla="*/ 559 h 1434"/>
                <a:gd name="T92" fmla="*/ 1356 w 1559"/>
                <a:gd name="T93" fmla="*/ 522 h 1434"/>
                <a:gd name="T94" fmla="*/ 1396 w 1559"/>
                <a:gd name="T95" fmla="*/ 488 h 1434"/>
                <a:gd name="T96" fmla="*/ 1440 w 1559"/>
                <a:gd name="T97" fmla="*/ 449 h 1434"/>
                <a:gd name="T98" fmla="*/ 1477 w 1559"/>
                <a:gd name="T99" fmla="*/ 413 h 1434"/>
                <a:gd name="T100" fmla="*/ 1507 w 1559"/>
                <a:gd name="T101" fmla="*/ 376 h 1434"/>
                <a:gd name="T102" fmla="*/ 1532 w 1559"/>
                <a:gd name="T103" fmla="*/ 340 h 1434"/>
                <a:gd name="T104" fmla="*/ 1553 w 1559"/>
                <a:gd name="T105" fmla="*/ 309 h 1434"/>
                <a:gd name="T106" fmla="*/ 1559 w 1559"/>
                <a:gd name="T107" fmla="*/ 269 h 1434"/>
                <a:gd name="T108" fmla="*/ 1553 w 1559"/>
                <a:gd name="T109" fmla="*/ 225 h 1434"/>
                <a:gd name="T110" fmla="*/ 1536 w 1559"/>
                <a:gd name="T111" fmla="*/ 178 h 1434"/>
                <a:gd name="T112" fmla="*/ 1515 w 1559"/>
                <a:gd name="T113" fmla="*/ 132 h 1434"/>
                <a:gd name="T114" fmla="*/ 1489 w 1559"/>
                <a:gd name="T115" fmla="*/ 90 h 1434"/>
                <a:gd name="T116" fmla="*/ 1456 w 1559"/>
                <a:gd name="T117" fmla="*/ 58 h 1434"/>
                <a:gd name="T118" fmla="*/ 1425 w 1559"/>
                <a:gd name="T119" fmla="*/ 28 h 1434"/>
                <a:gd name="T120" fmla="*/ 1382 w 1559"/>
                <a:gd name="T121" fmla="*/ 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9" h="1434">
                  <a:moveTo>
                    <a:pt x="1371" y="3"/>
                  </a:moveTo>
                  <a:lnTo>
                    <a:pt x="1369" y="3"/>
                  </a:lnTo>
                  <a:lnTo>
                    <a:pt x="1365" y="3"/>
                  </a:lnTo>
                  <a:lnTo>
                    <a:pt x="1357" y="7"/>
                  </a:lnTo>
                  <a:lnTo>
                    <a:pt x="1355" y="9"/>
                  </a:lnTo>
                  <a:lnTo>
                    <a:pt x="1350" y="9"/>
                  </a:lnTo>
                  <a:lnTo>
                    <a:pt x="1344" y="12"/>
                  </a:lnTo>
                  <a:lnTo>
                    <a:pt x="1340" y="15"/>
                  </a:lnTo>
                  <a:lnTo>
                    <a:pt x="1336" y="19"/>
                  </a:lnTo>
                  <a:lnTo>
                    <a:pt x="1328" y="19"/>
                  </a:lnTo>
                  <a:lnTo>
                    <a:pt x="1325" y="23"/>
                  </a:lnTo>
                  <a:lnTo>
                    <a:pt x="1319" y="25"/>
                  </a:lnTo>
                  <a:lnTo>
                    <a:pt x="1315" y="28"/>
                  </a:lnTo>
                  <a:lnTo>
                    <a:pt x="1307" y="32"/>
                  </a:lnTo>
                  <a:lnTo>
                    <a:pt x="1302" y="37"/>
                  </a:lnTo>
                  <a:lnTo>
                    <a:pt x="1294" y="40"/>
                  </a:lnTo>
                  <a:lnTo>
                    <a:pt x="1288" y="44"/>
                  </a:lnTo>
                  <a:lnTo>
                    <a:pt x="1277" y="46"/>
                  </a:lnTo>
                  <a:lnTo>
                    <a:pt x="1272" y="52"/>
                  </a:lnTo>
                  <a:lnTo>
                    <a:pt x="1264" y="58"/>
                  </a:lnTo>
                  <a:lnTo>
                    <a:pt x="1257" y="59"/>
                  </a:lnTo>
                  <a:lnTo>
                    <a:pt x="1248" y="66"/>
                  </a:lnTo>
                  <a:lnTo>
                    <a:pt x="1239" y="71"/>
                  </a:lnTo>
                  <a:lnTo>
                    <a:pt x="1230" y="77"/>
                  </a:lnTo>
                  <a:lnTo>
                    <a:pt x="1222" y="83"/>
                  </a:lnTo>
                  <a:lnTo>
                    <a:pt x="1211" y="87"/>
                  </a:lnTo>
                  <a:lnTo>
                    <a:pt x="1204" y="91"/>
                  </a:lnTo>
                  <a:lnTo>
                    <a:pt x="1192" y="98"/>
                  </a:lnTo>
                  <a:lnTo>
                    <a:pt x="1182" y="107"/>
                  </a:lnTo>
                  <a:lnTo>
                    <a:pt x="1173" y="112"/>
                  </a:lnTo>
                  <a:lnTo>
                    <a:pt x="1161" y="120"/>
                  </a:lnTo>
                  <a:lnTo>
                    <a:pt x="1154" y="126"/>
                  </a:lnTo>
                  <a:lnTo>
                    <a:pt x="1142" y="133"/>
                  </a:lnTo>
                  <a:lnTo>
                    <a:pt x="1130" y="140"/>
                  </a:lnTo>
                  <a:lnTo>
                    <a:pt x="1118" y="146"/>
                  </a:lnTo>
                  <a:lnTo>
                    <a:pt x="1106" y="155"/>
                  </a:lnTo>
                  <a:lnTo>
                    <a:pt x="1094" y="165"/>
                  </a:lnTo>
                  <a:lnTo>
                    <a:pt x="1081" y="171"/>
                  </a:lnTo>
                  <a:lnTo>
                    <a:pt x="1072" y="180"/>
                  </a:lnTo>
                  <a:lnTo>
                    <a:pt x="1061" y="188"/>
                  </a:lnTo>
                  <a:lnTo>
                    <a:pt x="1047" y="196"/>
                  </a:lnTo>
                  <a:lnTo>
                    <a:pt x="1034" y="205"/>
                  </a:lnTo>
                  <a:lnTo>
                    <a:pt x="1022" y="216"/>
                  </a:lnTo>
                  <a:lnTo>
                    <a:pt x="1010" y="225"/>
                  </a:lnTo>
                  <a:lnTo>
                    <a:pt x="997" y="233"/>
                  </a:lnTo>
                  <a:lnTo>
                    <a:pt x="984" y="245"/>
                  </a:lnTo>
                  <a:lnTo>
                    <a:pt x="971" y="255"/>
                  </a:lnTo>
                  <a:lnTo>
                    <a:pt x="956" y="263"/>
                  </a:lnTo>
                  <a:lnTo>
                    <a:pt x="946" y="275"/>
                  </a:lnTo>
                  <a:lnTo>
                    <a:pt x="929" y="284"/>
                  </a:lnTo>
                  <a:lnTo>
                    <a:pt x="915" y="296"/>
                  </a:lnTo>
                  <a:lnTo>
                    <a:pt x="901" y="307"/>
                  </a:lnTo>
                  <a:lnTo>
                    <a:pt x="890" y="319"/>
                  </a:lnTo>
                  <a:lnTo>
                    <a:pt x="873" y="329"/>
                  </a:lnTo>
                  <a:lnTo>
                    <a:pt x="860" y="340"/>
                  </a:lnTo>
                  <a:lnTo>
                    <a:pt x="843" y="353"/>
                  </a:lnTo>
                  <a:lnTo>
                    <a:pt x="830" y="365"/>
                  </a:lnTo>
                  <a:lnTo>
                    <a:pt x="817" y="376"/>
                  </a:lnTo>
                  <a:lnTo>
                    <a:pt x="800" y="388"/>
                  </a:lnTo>
                  <a:lnTo>
                    <a:pt x="787" y="401"/>
                  </a:lnTo>
                  <a:lnTo>
                    <a:pt x="773" y="415"/>
                  </a:lnTo>
                  <a:lnTo>
                    <a:pt x="758" y="426"/>
                  </a:lnTo>
                  <a:lnTo>
                    <a:pt x="741" y="438"/>
                  </a:lnTo>
                  <a:lnTo>
                    <a:pt x="727" y="454"/>
                  </a:lnTo>
                  <a:lnTo>
                    <a:pt x="710" y="468"/>
                  </a:lnTo>
                  <a:lnTo>
                    <a:pt x="693" y="479"/>
                  </a:lnTo>
                  <a:lnTo>
                    <a:pt x="677" y="495"/>
                  </a:lnTo>
                  <a:lnTo>
                    <a:pt x="663" y="508"/>
                  </a:lnTo>
                  <a:lnTo>
                    <a:pt x="645" y="524"/>
                  </a:lnTo>
                  <a:lnTo>
                    <a:pt x="629" y="538"/>
                  </a:lnTo>
                  <a:lnTo>
                    <a:pt x="613" y="554"/>
                  </a:lnTo>
                  <a:lnTo>
                    <a:pt x="595" y="572"/>
                  </a:lnTo>
                  <a:lnTo>
                    <a:pt x="579" y="588"/>
                  </a:lnTo>
                  <a:lnTo>
                    <a:pt x="562" y="604"/>
                  </a:lnTo>
                  <a:lnTo>
                    <a:pt x="542" y="621"/>
                  </a:lnTo>
                  <a:lnTo>
                    <a:pt x="526" y="639"/>
                  </a:lnTo>
                  <a:lnTo>
                    <a:pt x="509" y="655"/>
                  </a:lnTo>
                  <a:lnTo>
                    <a:pt x="492" y="671"/>
                  </a:lnTo>
                  <a:lnTo>
                    <a:pt x="476" y="692"/>
                  </a:lnTo>
                  <a:lnTo>
                    <a:pt x="455" y="708"/>
                  </a:lnTo>
                  <a:lnTo>
                    <a:pt x="439" y="726"/>
                  </a:lnTo>
                  <a:lnTo>
                    <a:pt x="424" y="745"/>
                  </a:lnTo>
                  <a:lnTo>
                    <a:pt x="404" y="762"/>
                  </a:lnTo>
                  <a:lnTo>
                    <a:pt x="389" y="779"/>
                  </a:lnTo>
                  <a:lnTo>
                    <a:pt x="374" y="797"/>
                  </a:lnTo>
                  <a:lnTo>
                    <a:pt x="354" y="816"/>
                  </a:lnTo>
                  <a:lnTo>
                    <a:pt x="338" y="834"/>
                  </a:lnTo>
                  <a:lnTo>
                    <a:pt x="325" y="853"/>
                  </a:lnTo>
                  <a:lnTo>
                    <a:pt x="309" y="871"/>
                  </a:lnTo>
                  <a:lnTo>
                    <a:pt x="293" y="889"/>
                  </a:lnTo>
                  <a:lnTo>
                    <a:pt x="276" y="906"/>
                  </a:lnTo>
                  <a:lnTo>
                    <a:pt x="260" y="922"/>
                  </a:lnTo>
                  <a:lnTo>
                    <a:pt x="246" y="945"/>
                  </a:lnTo>
                  <a:lnTo>
                    <a:pt x="233" y="959"/>
                  </a:lnTo>
                  <a:lnTo>
                    <a:pt x="217" y="978"/>
                  </a:lnTo>
                  <a:lnTo>
                    <a:pt x="201" y="995"/>
                  </a:lnTo>
                  <a:lnTo>
                    <a:pt x="188" y="1013"/>
                  </a:lnTo>
                  <a:lnTo>
                    <a:pt x="174" y="1027"/>
                  </a:lnTo>
                  <a:lnTo>
                    <a:pt x="160" y="1046"/>
                  </a:lnTo>
                  <a:lnTo>
                    <a:pt x="151" y="1063"/>
                  </a:lnTo>
                  <a:lnTo>
                    <a:pt x="138" y="1080"/>
                  </a:lnTo>
                  <a:lnTo>
                    <a:pt x="124" y="1097"/>
                  </a:lnTo>
                  <a:lnTo>
                    <a:pt x="112" y="1113"/>
                  </a:lnTo>
                  <a:lnTo>
                    <a:pt x="100" y="1129"/>
                  </a:lnTo>
                  <a:lnTo>
                    <a:pt x="92" y="1145"/>
                  </a:lnTo>
                  <a:lnTo>
                    <a:pt x="83" y="1158"/>
                  </a:lnTo>
                  <a:lnTo>
                    <a:pt x="72" y="1173"/>
                  </a:lnTo>
                  <a:lnTo>
                    <a:pt x="62" y="1191"/>
                  </a:lnTo>
                  <a:lnTo>
                    <a:pt x="55" y="1202"/>
                  </a:lnTo>
                  <a:lnTo>
                    <a:pt x="45" y="1216"/>
                  </a:lnTo>
                  <a:lnTo>
                    <a:pt x="38" y="1233"/>
                  </a:lnTo>
                  <a:lnTo>
                    <a:pt x="32" y="1243"/>
                  </a:lnTo>
                  <a:lnTo>
                    <a:pt x="28" y="1258"/>
                  </a:lnTo>
                  <a:lnTo>
                    <a:pt x="20" y="1266"/>
                  </a:lnTo>
                  <a:lnTo>
                    <a:pt x="14" y="1280"/>
                  </a:lnTo>
                  <a:lnTo>
                    <a:pt x="9" y="1292"/>
                  </a:lnTo>
                  <a:lnTo>
                    <a:pt x="7" y="1302"/>
                  </a:lnTo>
                  <a:lnTo>
                    <a:pt x="5" y="1312"/>
                  </a:lnTo>
                  <a:lnTo>
                    <a:pt x="3" y="1321"/>
                  </a:lnTo>
                  <a:lnTo>
                    <a:pt x="0" y="1331"/>
                  </a:lnTo>
                  <a:lnTo>
                    <a:pt x="0" y="1342"/>
                  </a:lnTo>
                  <a:lnTo>
                    <a:pt x="0" y="1348"/>
                  </a:lnTo>
                  <a:lnTo>
                    <a:pt x="3" y="1356"/>
                  </a:lnTo>
                  <a:lnTo>
                    <a:pt x="5" y="1362"/>
                  </a:lnTo>
                  <a:lnTo>
                    <a:pt x="7" y="1369"/>
                  </a:lnTo>
                  <a:lnTo>
                    <a:pt x="7" y="1373"/>
                  </a:lnTo>
                  <a:lnTo>
                    <a:pt x="9" y="1379"/>
                  </a:lnTo>
                  <a:lnTo>
                    <a:pt x="12" y="1385"/>
                  </a:lnTo>
                  <a:lnTo>
                    <a:pt x="17" y="1392"/>
                  </a:lnTo>
                  <a:lnTo>
                    <a:pt x="18" y="1397"/>
                  </a:lnTo>
                  <a:lnTo>
                    <a:pt x="25" y="1404"/>
                  </a:lnTo>
                  <a:lnTo>
                    <a:pt x="28" y="1410"/>
                  </a:lnTo>
                  <a:lnTo>
                    <a:pt x="34" y="1417"/>
                  </a:lnTo>
                  <a:lnTo>
                    <a:pt x="38" y="1423"/>
                  </a:lnTo>
                  <a:lnTo>
                    <a:pt x="45" y="1429"/>
                  </a:lnTo>
                  <a:lnTo>
                    <a:pt x="54" y="1434"/>
                  </a:lnTo>
                  <a:lnTo>
                    <a:pt x="59" y="1434"/>
                  </a:lnTo>
                  <a:lnTo>
                    <a:pt x="62" y="1434"/>
                  </a:lnTo>
                  <a:lnTo>
                    <a:pt x="67" y="1434"/>
                  </a:lnTo>
                  <a:lnTo>
                    <a:pt x="72" y="1434"/>
                  </a:lnTo>
                  <a:lnTo>
                    <a:pt x="75" y="1434"/>
                  </a:lnTo>
                  <a:lnTo>
                    <a:pt x="80" y="1431"/>
                  </a:lnTo>
                  <a:lnTo>
                    <a:pt x="84" y="1429"/>
                  </a:lnTo>
                  <a:lnTo>
                    <a:pt x="89" y="1423"/>
                  </a:lnTo>
                  <a:lnTo>
                    <a:pt x="93" y="1423"/>
                  </a:lnTo>
                  <a:lnTo>
                    <a:pt x="99" y="1417"/>
                  </a:lnTo>
                  <a:lnTo>
                    <a:pt x="103" y="1412"/>
                  </a:lnTo>
                  <a:lnTo>
                    <a:pt x="108" y="1408"/>
                  </a:lnTo>
                  <a:lnTo>
                    <a:pt x="114" y="1404"/>
                  </a:lnTo>
                  <a:lnTo>
                    <a:pt x="118" y="1398"/>
                  </a:lnTo>
                  <a:lnTo>
                    <a:pt x="126" y="1394"/>
                  </a:lnTo>
                  <a:lnTo>
                    <a:pt x="133" y="1389"/>
                  </a:lnTo>
                  <a:lnTo>
                    <a:pt x="138" y="1387"/>
                  </a:lnTo>
                  <a:lnTo>
                    <a:pt x="142" y="1381"/>
                  </a:lnTo>
                  <a:lnTo>
                    <a:pt x="151" y="1376"/>
                  </a:lnTo>
                  <a:lnTo>
                    <a:pt x="153" y="1371"/>
                  </a:lnTo>
                  <a:lnTo>
                    <a:pt x="160" y="1367"/>
                  </a:lnTo>
                  <a:lnTo>
                    <a:pt x="167" y="1362"/>
                  </a:lnTo>
                  <a:lnTo>
                    <a:pt x="174" y="1356"/>
                  </a:lnTo>
                  <a:lnTo>
                    <a:pt x="178" y="1352"/>
                  </a:lnTo>
                  <a:lnTo>
                    <a:pt x="188" y="1346"/>
                  </a:lnTo>
                  <a:lnTo>
                    <a:pt x="192" y="1342"/>
                  </a:lnTo>
                  <a:lnTo>
                    <a:pt x="201" y="1337"/>
                  </a:lnTo>
                  <a:lnTo>
                    <a:pt x="207" y="1331"/>
                  </a:lnTo>
                  <a:lnTo>
                    <a:pt x="213" y="1327"/>
                  </a:lnTo>
                  <a:lnTo>
                    <a:pt x="220" y="1321"/>
                  </a:lnTo>
                  <a:lnTo>
                    <a:pt x="229" y="1317"/>
                  </a:lnTo>
                  <a:lnTo>
                    <a:pt x="235" y="1309"/>
                  </a:lnTo>
                  <a:lnTo>
                    <a:pt x="243" y="1305"/>
                  </a:lnTo>
                  <a:lnTo>
                    <a:pt x="250" y="1298"/>
                  </a:lnTo>
                  <a:lnTo>
                    <a:pt x="257" y="1296"/>
                  </a:lnTo>
                  <a:lnTo>
                    <a:pt x="263" y="1289"/>
                  </a:lnTo>
                  <a:lnTo>
                    <a:pt x="271" y="1284"/>
                  </a:lnTo>
                  <a:lnTo>
                    <a:pt x="280" y="1277"/>
                  </a:lnTo>
                  <a:lnTo>
                    <a:pt x="285" y="1272"/>
                  </a:lnTo>
                  <a:lnTo>
                    <a:pt x="293" y="1266"/>
                  </a:lnTo>
                  <a:lnTo>
                    <a:pt x="301" y="1262"/>
                  </a:lnTo>
                  <a:lnTo>
                    <a:pt x="306" y="1258"/>
                  </a:lnTo>
                  <a:lnTo>
                    <a:pt x="310" y="1252"/>
                  </a:lnTo>
                  <a:lnTo>
                    <a:pt x="316" y="1247"/>
                  </a:lnTo>
                  <a:lnTo>
                    <a:pt x="324" y="1246"/>
                  </a:lnTo>
                  <a:lnTo>
                    <a:pt x="326" y="1241"/>
                  </a:lnTo>
                  <a:lnTo>
                    <a:pt x="331" y="1238"/>
                  </a:lnTo>
                  <a:lnTo>
                    <a:pt x="337" y="1234"/>
                  </a:lnTo>
                  <a:lnTo>
                    <a:pt x="341" y="1229"/>
                  </a:lnTo>
                  <a:lnTo>
                    <a:pt x="345" y="1225"/>
                  </a:lnTo>
                  <a:lnTo>
                    <a:pt x="350" y="1221"/>
                  </a:lnTo>
                  <a:lnTo>
                    <a:pt x="353" y="1216"/>
                  </a:lnTo>
                  <a:lnTo>
                    <a:pt x="356" y="1212"/>
                  </a:lnTo>
                  <a:lnTo>
                    <a:pt x="362" y="1208"/>
                  </a:lnTo>
                  <a:lnTo>
                    <a:pt x="366" y="1202"/>
                  </a:lnTo>
                  <a:lnTo>
                    <a:pt x="371" y="1197"/>
                  </a:lnTo>
                  <a:lnTo>
                    <a:pt x="375" y="1196"/>
                  </a:lnTo>
                  <a:lnTo>
                    <a:pt x="379" y="1191"/>
                  </a:lnTo>
                  <a:lnTo>
                    <a:pt x="384" y="1185"/>
                  </a:lnTo>
                  <a:lnTo>
                    <a:pt x="387" y="1181"/>
                  </a:lnTo>
                  <a:lnTo>
                    <a:pt x="389" y="1173"/>
                  </a:lnTo>
                  <a:lnTo>
                    <a:pt x="393" y="1171"/>
                  </a:lnTo>
                  <a:lnTo>
                    <a:pt x="396" y="1166"/>
                  </a:lnTo>
                  <a:lnTo>
                    <a:pt x="400" y="1160"/>
                  </a:lnTo>
                  <a:lnTo>
                    <a:pt x="404" y="1158"/>
                  </a:lnTo>
                  <a:lnTo>
                    <a:pt x="408" y="1152"/>
                  </a:lnTo>
                  <a:lnTo>
                    <a:pt x="412" y="1149"/>
                  </a:lnTo>
                  <a:lnTo>
                    <a:pt x="416" y="1145"/>
                  </a:lnTo>
                  <a:lnTo>
                    <a:pt x="418" y="1141"/>
                  </a:lnTo>
                  <a:lnTo>
                    <a:pt x="426" y="1131"/>
                  </a:lnTo>
                  <a:lnTo>
                    <a:pt x="433" y="1122"/>
                  </a:lnTo>
                  <a:lnTo>
                    <a:pt x="434" y="1118"/>
                  </a:lnTo>
                  <a:lnTo>
                    <a:pt x="439" y="1113"/>
                  </a:lnTo>
                  <a:lnTo>
                    <a:pt x="442" y="1108"/>
                  </a:lnTo>
                  <a:lnTo>
                    <a:pt x="446" y="1104"/>
                  </a:lnTo>
                  <a:lnTo>
                    <a:pt x="451" y="1097"/>
                  </a:lnTo>
                  <a:lnTo>
                    <a:pt x="458" y="1088"/>
                  </a:lnTo>
                  <a:lnTo>
                    <a:pt x="467" y="1080"/>
                  </a:lnTo>
                  <a:lnTo>
                    <a:pt x="471" y="1068"/>
                  </a:lnTo>
                  <a:lnTo>
                    <a:pt x="481" y="1063"/>
                  </a:lnTo>
                  <a:lnTo>
                    <a:pt x="488" y="1055"/>
                  </a:lnTo>
                  <a:lnTo>
                    <a:pt x="492" y="1049"/>
                  </a:lnTo>
                  <a:lnTo>
                    <a:pt x="501" y="1039"/>
                  </a:lnTo>
                  <a:lnTo>
                    <a:pt x="508" y="1033"/>
                  </a:lnTo>
                  <a:lnTo>
                    <a:pt x="517" y="1026"/>
                  </a:lnTo>
                  <a:lnTo>
                    <a:pt x="524" y="1020"/>
                  </a:lnTo>
                  <a:lnTo>
                    <a:pt x="533" y="1013"/>
                  </a:lnTo>
                  <a:lnTo>
                    <a:pt x="537" y="1009"/>
                  </a:lnTo>
                  <a:lnTo>
                    <a:pt x="542" y="1005"/>
                  </a:lnTo>
                  <a:lnTo>
                    <a:pt x="547" y="1003"/>
                  </a:lnTo>
                  <a:lnTo>
                    <a:pt x="551" y="1003"/>
                  </a:lnTo>
                  <a:lnTo>
                    <a:pt x="556" y="999"/>
                  </a:lnTo>
                  <a:lnTo>
                    <a:pt x="562" y="995"/>
                  </a:lnTo>
                  <a:lnTo>
                    <a:pt x="567" y="991"/>
                  </a:lnTo>
                  <a:lnTo>
                    <a:pt x="572" y="989"/>
                  </a:lnTo>
                  <a:lnTo>
                    <a:pt x="581" y="984"/>
                  </a:lnTo>
                  <a:lnTo>
                    <a:pt x="587" y="980"/>
                  </a:lnTo>
                  <a:lnTo>
                    <a:pt x="592" y="975"/>
                  </a:lnTo>
                  <a:lnTo>
                    <a:pt x="601" y="974"/>
                  </a:lnTo>
                  <a:lnTo>
                    <a:pt x="608" y="970"/>
                  </a:lnTo>
                  <a:lnTo>
                    <a:pt x="617" y="964"/>
                  </a:lnTo>
                  <a:lnTo>
                    <a:pt x="626" y="959"/>
                  </a:lnTo>
                  <a:lnTo>
                    <a:pt x="634" y="958"/>
                  </a:lnTo>
                  <a:lnTo>
                    <a:pt x="642" y="953"/>
                  </a:lnTo>
                  <a:lnTo>
                    <a:pt x="652" y="947"/>
                  </a:lnTo>
                  <a:lnTo>
                    <a:pt x="663" y="945"/>
                  </a:lnTo>
                  <a:lnTo>
                    <a:pt x="672" y="939"/>
                  </a:lnTo>
                  <a:lnTo>
                    <a:pt x="680" y="934"/>
                  </a:lnTo>
                  <a:lnTo>
                    <a:pt x="693" y="928"/>
                  </a:lnTo>
                  <a:lnTo>
                    <a:pt x="702" y="922"/>
                  </a:lnTo>
                  <a:lnTo>
                    <a:pt x="714" y="918"/>
                  </a:lnTo>
                  <a:lnTo>
                    <a:pt x="722" y="910"/>
                  </a:lnTo>
                  <a:lnTo>
                    <a:pt x="734" y="906"/>
                  </a:lnTo>
                  <a:lnTo>
                    <a:pt x="744" y="903"/>
                  </a:lnTo>
                  <a:lnTo>
                    <a:pt x="758" y="897"/>
                  </a:lnTo>
                  <a:lnTo>
                    <a:pt x="768" y="893"/>
                  </a:lnTo>
                  <a:lnTo>
                    <a:pt x="777" y="889"/>
                  </a:lnTo>
                  <a:lnTo>
                    <a:pt x="788" y="880"/>
                  </a:lnTo>
                  <a:lnTo>
                    <a:pt x="800" y="878"/>
                  </a:lnTo>
                  <a:lnTo>
                    <a:pt x="813" y="872"/>
                  </a:lnTo>
                  <a:lnTo>
                    <a:pt x="823" y="866"/>
                  </a:lnTo>
                  <a:lnTo>
                    <a:pt x="835" y="860"/>
                  </a:lnTo>
                  <a:lnTo>
                    <a:pt x="848" y="855"/>
                  </a:lnTo>
                  <a:lnTo>
                    <a:pt x="860" y="853"/>
                  </a:lnTo>
                  <a:lnTo>
                    <a:pt x="868" y="845"/>
                  </a:lnTo>
                  <a:lnTo>
                    <a:pt x="880" y="841"/>
                  </a:lnTo>
                  <a:lnTo>
                    <a:pt x="892" y="834"/>
                  </a:lnTo>
                  <a:lnTo>
                    <a:pt x="904" y="829"/>
                  </a:lnTo>
                  <a:lnTo>
                    <a:pt x="915" y="822"/>
                  </a:lnTo>
                  <a:lnTo>
                    <a:pt x="927" y="817"/>
                  </a:lnTo>
                  <a:lnTo>
                    <a:pt x="935" y="813"/>
                  </a:lnTo>
                  <a:lnTo>
                    <a:pt x="947" y="808"/>
                  </a:lnTo>
                  <a:lnTo>
                    <a:pt x="959" y="804"/>
                  </a:lnTo>
                  <a:lnTo>
                    <a:pt x="971" y="797"/>
                  </a:lnTo>
                  <a:lnTo>
                    <a:pt x="979" y="792"/>
                  </a:lnTo>
                  <a:lnTo>
                    <a:pt x="990" y="787"/>
                  </a:lnTo>
                  <a:lnTo>
                    <a:pt x="1001" y="783"/>
                  </a:lnTo>
                  <a:lnTo>
                    <a:pt x="1010" y="779"/>
                  </a:lnTo>
                  <a:lnTo>
                    <a:pt x="1021" y="774"/>
                  </a:lnTo>
                  <a:lnTo>
                    <a:pt x="1029" y="767"/>
                  </a:lnTo>
                  <a:lnTo>
                    <a:pt x="1038" y="764"/>
                  </a:lnTo>
                  <a:lnTo>
                    <a:pt x="1047" y="762"/>
                  </a:lnTo>
                  <a:lnTo>
                    <a:pt x="1056" y="757"/>
                  </a:lnTo>
                  <a:lnTo>
                    <a:pt x="1064" y="751"/>
                  </a:lnTo>
                  <a:lnTo>
                    <a:pt x="1072" y="746"/>
                  </a:lnTo>
                  <a:lnTo>
                    <a:pt x="1080" y="742"/>
                  </a:lnTo>
                  <a:lnTo>
                    <a:pt x="1089" y="737"/>
                  </a:lnTo>
                  <a:lnTo>
                    <a:pt x="1094" y="733"/>
                  </a:lnTo>
                  <a:lnTo>
                    <a:pt x="1102" y="728"/>
                  </a:lnTo>
                  <a:lnTo>
                    <a:pt x="1109" y="726"/>
                  </a:lnTo>
                  <a:lnTo>
                    <a:pt x="1117" y="721"/>
                  </a:lnTo>
                  <a:lnTo>
                    <a:pt x="1119" y="716"/>
                  </a:lnTo>
                  <a:lnTo>
                    <a:pt x="1125" y="714"/>
                  </a:lnTo>
                  <a:lnTo>
                    <a:pt x="1130" y="712"/>
                  </a:lnTo>
                  <a:lnTo>
                    <a:pt x="1136" y="709"/>
                  </a:lnTo>
                  <a:lnTo>
                    <a:pt x="1142" y="703"/>
                  </a:lnTo>
                  <a:lnTo>
                    <a:pt x="1148" y="696"/>
                  </a:lnTo>
                  <a:lnTo>
                    <a:pt x="1154" y="695"/>
                  </a:lnTo>
                  <a:lnTo>
                    <a:pt x="1158" y="692"/>
                  </a:lnTo>
                  <a:lnTo>
                    <a:pt x="1161" y="684"/>
                  </a:lnTo>
                  <a:lnTo>
                    <a:pt x="1167" y="682"/>
                  </a:lnTo>
                  <a:lnTo>
                    <a:pt x="1171" y="678"/>
                  </a:lnTo>
                  <a:lnTo>
                    <a:pt x="1175" y="672"/>
                  </a:lnTo>
                  <a:lnTo>
                    <a:pt x="1180" y="668"/>
                  </a:lnTo>
                  <a:lnTo>
                    <a:pt x="1186" y="667"/>
                  </a:lnTo>
                  <a:lnTo>
                    <a:pt x="1192" y="662"/>
                  </a:lnTo>
                  <a:lnTo>
                    <a:pt x="1198" y="657"/>
                  </a:lnTo>
                  <a:lnTo>
                    <a:pt x="1204" y="653"/>
                  </a:lnTo>
                  <a:lnTo>
                    <a:pt x="1210" y="647"/>
                  </a:lnTo>
                  <a:lnTo>
                    <a:pt x="1214" y="642"/>
                  </a:lnTo>
                  <a:lnTo>
                    <a:pt x="1222" y="637"/>
                  </a:lnTo>
                  <a:lnTo>
                    <a:pt x="1226" y="632"/>
                  </a:lnTo>
                  <a:lnTo>
                    <a:pt x="1232" y="628"/>
                  </a:lnTo>
                  <a:lnTo>
                    <a:pt x="1238" y="621"/>
                  </a:lnTo>
                  <a:lnTo>
                    <a:pt x="1244" y="617"/>
                  </a:lnTo>
                  <a:lnTo>
                    <a:pt x="1251" y="614"/>
                  </a:lnTo>
                  <a:lnTo>
                    <a:pt x="1257" y="607"/>
                  </a:lnTo>
                  <a:lnTo>
                    <a:pt x="1263" y="603"/>
                  </a:lnTo>
                  <a:lnTo>
                    <a:pt x="1269" y="596"/>
                  </a:lnTo>
                  <a:lnTo>
                    <a:pt x="1277" y="588"/>
                  </a:lnTo>
                  <a:lnTo>
                    <a:pt x="1282" y="584"/>
                  </a:lnTo>
                  <a:lnTo>
                    <a:pt x="1288" y="579"/>
                  </a:lnTo>
                  <a:lnTo>
                    <a:pt x="1294" y="575"/>
                  </a:lnTo>
                  <a:lnTo>
                    <a:pt x="1302" y="570"/>
                  </a:lnTo>
                  <a:lnTo>
                    <a:pt x="1307" y="566"/>
                  </a:lnTo>
                  <a:lnTo>
                    <a:pt x="1315" y="559"/>
                  </a:lnTo>
                  <a:lnTo>
                    <a:pt x="1319" y="554"/>
                  </a:lnTo>
                  <a:lnTo>
                    <a:pt x="1326" y="549"/>
                  </a:lnTo>
                  <a:lnTo>
                    <a:pt x="1332" y="543"/>
                  </a:lnTo>
                  <a:lnTo>
                    <a:pt x="1338" y="538"/>
                  </a:lnTo>
                  <a:lnTo>
                    <a:pt x="1344" y="532"/>
                  </a:lnTo>
                  <a:lnTo>
                    <a:pt x="1351" y="526"/>
                  </a:lnTo>
                  <a:lnTo>
                    <a:pt x="1356" y="522"/>
                  </a:lnTo>
                  <a:lnTo>
                    <a:pt x="1361" y="517"/>
                  </a:lnTo>
                  <a:lnTo>
                    <a:pt x="1368" y="513"/>
                  </a:lnTo>
                  <a:lnTo>
                    <a:pt x="1371" y="508"/>
                  </a:lnTo>
                  <a:lnTo>
                    <a:pt x="1380" y="504"/>
                  </a:lnTo>
                  <a:lnTo>
                    <a:pt x="1382" y="499"/>
                  </a:lnTo>
                  <a:lnTo>
                    <a:pt x="1388" y="495"/>
                  </a:lnTo>
                  <a:lnTo>
                    <a:pt x="1396" y="488"/>
                  </a:lnTo>
                  <a:lnTo>
                    <a:pt x="1400" y="486"/>
                  </a:lnTo>
                  <a:lnTo>
                    <a:pt x="1406" y="476"/>
                  </a:lnTo>
                  <a:lnTo>
                    <a:pt x="1415" y="471"/>
                  </a:lnTo>
                  <a:lnTo>
                    <a:pt x="1422" y="463"/>
                  </a:lnTo>
                  <a:lnTo>
                    <a:pt x="1430" y="458"/>
                  </a:lnTo>
                  <a:lnTo>
                    <a:pt x="1435" y="454"/>
                  </a:lnTo>
                  <a:lnTo>
                    <a:pt x="1440" y="449"/>
                  </a:lnTo>
                  <a:lnTo>
                    <a:pt x="1444" y="446"/>
                  </a:lnTo>
                  <a:lnTo>
                    <a:pt x="1449" y="443"/>
                  </a:lnTo>
                  <a:lnTo>
                    <a:pt x="1456" y="434"/>
                  </a:lnTo>
                  <a:lnTo>
                    <a:pt x="1465" y="429"/>
                  </a:lnTo>
                  <a:lnTo>
                    <a:pt x="1468" y="424"/>
                  </a:lnTo>
                  <a:lnTo>
                    <a:pt x="1473" y="418"/>
                  </a:lnTo>
                  <a:lnTo>
                    <a:pt x="1477" y="413"/>
                  </a:lnTo>
                  <a:lnTo>
                    <a:pt x="1481" y="408"/>
                  </a:lnTo>
                  <a:lnTo>
                    <a:pt x="1486" y="403"/>
                  </a:lnTo>
                  <a:lnTo>
                    <a:pt x="1490" y="399"/>
                  </a:lnTo>
                  <a:lnTo>
                    <a:pt x="1496" y="391"/>
                  </a:lnTo>
                  <a:lnTo>
                    <a:pt x="1499" y="388"/>
                  </a:lnTo>
                  <a:lnTo>
                    <a:pt x="1502" y="383"/>
                  </a:lnTo>
                  <a:lnTo>
                    <a:pt x="1507" y="376"/>
                  </a:lnTo>
                  <a:lnTo>
                    <a:pt x="1511" y="371"/>
                  </a:lnTo>
                  <a:lnTo>
                    <a:pt x="1515" y="366"/>
                  </a:lnTo>
                  <a:lnTo>
                    <a:pt x="1518" y="362"/>
                  </a:lnTo>
                  <a:lnTo>
                    <a:pt x="1523" y="358"/>
                  </a:lnTo>
                  <a:lnTo>
                    <a:pt x="1526" y="350"/>
                  </a:lnTo>
                  <a:lnTo>
                    <a:pt x="1528" y="346"/>
                  </a:lnTo>
                  <a:lnTo>
                    <a:pt x="1532" y="340"/>
                  </a:lnTo>
                  <a:lnTo>
                    <a:pt x="1536" y="334"/>
                  </a:lnTo>
                  <a:lnTo>
                    <a:pt x="1542" y="329"/>
                  </a:lnTo>
                  <a:lnTo>
                    <a:pt x="1543" y="325"/>
                  </a:lnTo>
                  <a:lnTo>
                    <a:pt x="1546" y="321"/>
                  </a:lnTo>
                  <a:lnTo>
                    <a:pt x="1551" y="316"/>
                  </a:lnTo>
                  <a:lnTo>
                    <a:pt x="1551" y="311"/>
                  </a:lnTo>
                  <a:lnTo>
                    <a:pt x="1553" y="309"/>
                  </a:lnTo>
                  <a:lnTo>
                    <a:pt x="1557" y="303"/>
                  </a:lnTo>
                  <a:lnTo>
                    <a:pt x="1559" y="296"/>
                  </a:lnTo>
                  <a:lnTo>
                    <a:pt x="1559" y="288"/>
                  </a:lnTo>
                  <a:lnTo>
                    <a:pt x="1559" y="282"/>
                  </a:lnTo>
                  <a:lnTo>
                    <a:pt x="1559" y="278"/>
                  </a:lnTo>
                  <a:lnTo>
                    <a:pt x="1559" y="272"/>
                  </a:lnTo>
                  <a:lnTo>
                    <a:pt x="1559" y="269"/>
                  </a:lnTo>
                  <a:lnTo>
                    <a:pt x="1559" y="263"/>
                  </a:lnTo>
                  <a:lnTo>
                    <a:pt x="1557" y="257"/>
                  </a:lnTo>
                  <a:lnTo>
                    <a:pt x="1557" y="251"/>
                  </a:lnTo>
                  <a:lnTo>
                    <a:pt x="1557" y="245"/>
                  </a:lnTo>
                  <a:lnTo>
                    <a:pt x="1555" y="238"/>
                  </a:lnTo>
                  <a:lnTo>
                    <a:pt x="1553" y="230"/>
                  </a:lnTo>
                  <a:lnTo>
                    <a:pt x="1553" y="225"/>
                  </a:lnTo>
                  <a:lnTo>
                    <a:pt x="1551" y="220"/>
                  </a:lnTo>
                  <a:lnTo>
                    <a:pt x="1551" y="213"/>
                  </a:lnTo>
                  <a:lnTo>
                    <a:pt x="1548" y="205"/>
                  </a:lnTo>
                  <a:lnTo>
                    <a:pt x="1546" y="196"/>
                  </a:lnTo>
                  <a:lnTo>
                    <a:pt x="1542" y="191"/>
                  </a:lnTo>
                  <a:lnTo>
                    <a:pt x="1542" y="183"/>
                  </a:lnTo>
                  <a:lnTo>
                    <a:pt x="1536" y="178"/>
                  </a:lnTo>
                  <a:lnTo>
                    <a:pt x="1532" y="170"/>
                  </a:lnTo>
                  <a:lnTo>
                    <a:pt x="1528" y="165"/>
                  </a:lnTo>
                  <a:lnTo>
                    <a:pt x="1528" y="155"/>
                  </a:lnTo>
                  <a:lnTo>
                    <a:pt x="1526" y="150"/>
                  </a:lnTo>
                  <a:lnTo>
                    <a:pt x="1521" y="142"/>
                  </a:lnTo>
                  <a:lnTo>
                    <a:pt x="1518" y="137"/>
                  </a:lnTo>
                  <a:lnTo>
                    <a:pt x="1515" y="132"/>
                  </a:lnTo>
                  <a:lnTo>
                    <a:pt x="1511" y="125"/>
                  </a:lnTo>
                  <a:lnTo>
                    <a:pt x="1507" y="120"/>
                  </a:lnTo>
                  <a:lnTo>
                    <a:pt x="1503" y="112"/>
                  </a:lnTo>
                  <a:lnTo>
                    <a:pt x="1502" y="107"/>
                  </a:lnTo>
                  <a:lnTo>
                    <a:pt x="1496" y="103"/>
                  </a:lnTo>
                  <a:lnTo>
                    <a:pt x="1493" y="95"/>
                  </a:lnTo>
                  <a:lnTo>
                    <a:pt x="1489" y="90"/>
                  </a:lnTo>
                  <a:lnTo>
                    <a:pt x="1484" y="84"/>
                  </a:lnTo>
                  <a:lnTo>
                    <a:pt x="1478" y="80"/>
                  </a:lnTo>
                  <a:lnTo>
                    <a:pt x="1474" y="73"/>
                  </a:lnTo>
                  <a:lnTo>
                    <a:pt x="1471" y="70"/>
                  </a:lnTo>
                  <a:lnTo>
                    <a:pt x="1465" y="65"/>
                  </a:lnTo>
                  <a:lnTo>
                    <a:pt x="1461" y="59"/>
                  </a:lnTo>
                  <a:lnTo>
                    <a:pt x="1456" y="58"/>
                  </a:lnTo>
                  <a:lnTo>
                    <a:pt x="1452" y="52"/>
                  </a:lnTo>
                  <a:lnTo>
                    <a:pt x="1448" y="46"/>
                  </a:lnTo>
                  <a:lnTo>
                    <a:pt x="1443" y="42"/>
                  </a:lnTo>
                  <a:lnTo>
                    <a:pt x="1435" y="40"/>
                  </a:lnTo>
                  <a:lnTo>
                    <a:pt x="1435" y="34"/>
                  </a:lnTo>
                  <a:lnTo>
                    <a:pt x="1430" y="32"/>
                  </a:lnTo>
                  <a:lnTo>
                    <a:pt x="1425" y="28"/>
                  </a:lnTo>
                  <a:lnTo>
                    <a:pt x="1419" y="23"/>
                  </a:lnTo>
                  <a:lnTo>
                    <a:pt x="1415" y="19"/>
                  </a:lnTo>
                  <a:lnTo>
                    <a:pt x="1410" y="19"/>
                  </a:lnTo>
                  <a:lnTo>
                    <a:pt x="1405" y="12"/>
                  </a:lnTo>
                  <a:lnTo>
                    <a:pt x="1396" y="9"/>
                  </a:lnTo>
                  <a:lnTo>
                    <a:pt x="1388" y="3"/>
                  </a:lnTo>
                  <a:lnTo>
                    <a:pt x="1382" y="3"/>
                  </a:lnTo>
                  <a:lnTo>
                    <a:pt x="1376" y="0"/>
                  </a:lnTo>
                  <a:lnTo>
                    <a:pt x="1371" y="3"/>
                  </a:lnTo>
                  <a:lnTo>
                    <a:pt x="137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80" y="26"/>
              <a:ext cx="86" cy="114"/>
            </a:xfrm>
            <a:custGeom>
              <a:avLst/>
              <a:gdLst>
                <a:gd name="T0" fmla="*/ 13 w 344"/>
                <a:gd name="T1" fmla="*/ 143 h 457"/>
                <a:gd name="T2" fmla="*/ 43 w 344"/>
                <a:gd name="T3" fmla="*/ 161 h 457"/>
                <a:gd name="T4" fmla="*/ 59 w 344"/>
                <a:gd name="T5" fmla="*/ 173 h 457"/>
                <a:gd name="T6" fmla="*/ 81 w 344"/>
                <a:gd name="T7" fmla="*/ 192 h 457"/>
                <a:gd name="T8" fmla="*/ 105 w 344"/>
                <a:gd name="T9" fmla="*/ 215 h 457"/>
                <a:gd name="T10" fmla="*/ 129 w 344"/>
                <a:gd name="T11" fmla="*/ 243 h 457"/>
                <a:gd name="T12" fmla="*/ 154 w 344"/>
                <a:gd name="T13" fmla="*/ 271 h 457"/>
                <a:gd name="T14" fmla="*/ 170 w 344"/>
                <a:gd name="T15" fmla="*/ 306 h 457"/>
                <a:gd name="T16" fmla="*/ 181 w 344"/>
                <a:gd name="T17" fmla="*/ 338 h 457"/>
                <a:gd name="T18" fmla="*/ 191 w 344"/>
                <a:gd name="T19" fmla="*/ 373 h 457"/>
                <a:gd name="T20" fmla="*/ 197 w 344"/>
                <a:gd name="T21" fmla="*/ 403 h 457"/>
                <a:gd name="T22" fmla="*/ 201 w 344"/>
                <a:gd name="T23" fmla="*/ 424 h 457"/>
                <a:gd name="T24" fmla="*/ 204 w 344"/>
                <a:gd name="T25" fmla="*/ 443 h 457"/>
                <a:gd name="T26" fmla="*/ 221 w 344"/>
                <a:gd name="T27" fmla="*/ 453 h 457"/>
                <a:gd name="T28" fmla="*/ 250 w 344"/>
                <a:gd name="T29" fmla="*/ 442 h 457"/>
                <a:gd name="T30" fmla="*/ 270 w 344"/>
                <a:gd name="T31" fmla="*/ 445 h 457"/>
                <a:gd name="T32" fmla="*/ 289 w 344"/>
                <a:gd name="T33" fmla="*/ 453 h 457"/>
                <a:gd name="T34" fmla="*/ 316 w 344"/>
                <a:gd name="T35" fmla="*/ 457 h 457"/>
                <a:gd name="T36" fmla="*/ 337 w 344"/>
                <a:gd name="T37" fmla="*/ 451 h 457"/>
                <a:gd name="T38" fmla="*/ 344 w 344"/>
                <a:gd name="T39" fmla="*/ 432 h 457"/>
                <a:gd name="T40" fmla="*/ 344 w 344"/>
                <a:gd name="T41" fmla="*/ 409 h 457"/>
                <a:gd name="T42" fmla="*/ 344 w 344"/>
                <a:gd name="T43" fmla="*/ 386 h 457"/>
                <a:gd name="T44" fmla="*/ 343 w 344"/>
                <a:gd name="T45" fmla="*/ 368 h 457"/>
                <a:gd name="T46" fmla="*/ 341 w 344"/>
                <a:gd name="T47" fmla="*/ 348 h 457"/>
                <a:gd name="T48" fmla="*/ 337 w 344"/>
                <a:gd name="T49" fmla="*/ 326 h 457"/>
                <a:gd name="T50" fmla="*/ 329 w 344"/>
                <a:gd name="T51" fmla="*/ 306 h 457"/>
                <a:gd name="T52" fmla="*/ 325 w 344"/>
                <a:gd name="T53" fmla="*/ 284 h 457"/>
                <a:gd name="T54" fmla="*/ 316 w 344"/>
                <a:gd name="T55" fmla="*/ 260 h 457"/>
                <a:gd name="T56" fmla="*/ 306 w 344"/>
                <a:gd name="T57" fmla="*/ 238 h 457"/>
                <a:gd name="T58" fmla="*/ 297 w 344"/>
                <a:gd name="T59" fmla="*/ 215 h 457"/>
                <a:gd name="T60" fmla="*/ 284 w 344"/>
                <a:gd name="T61" fmla="*/ 192 h 457"/>
                <a:gd name="T62" fmla="*/ 270 w 344"/>
                <a:gd name="T63" fmla="*/ 169 h 457"/>
                <a:gd name="T64" fmla="*/ 256 w 344"/>
                <a:gd name="T65" fmla="*/ 151 h 457"/>
                <a:gd name="T66" fmla="*/ 241 w 344"/>
                <a:gd name="T67" fmla="*/ 130 h 457"/>
                <a:gd name="T68" fmla="*/ 217 w 344"/>
                <a:gd name="T69" fmla="*/ 105 h 457"/>
                <a:gd name="T70" fmla="*/ 185 w 344"/>
                <a:gd name="T71" fmla="*/ 71 h 457"/>
                <a:gd name="T72" fmla="*/ 158 w 344"/>
                <a:gd name="T73" fmla="*/ 46 h 457"/>
                <a:gd name="T74" fmla="*/ 131 w 344"/>
                <a:gd name="T75" fmla="*/ 25 h 457"/>
                <a:gd name="T76" fmla="*/ 106 w 344"/>
                <a:gd name="T77" fmla="*/ 13 h 457"/>
                <a:gd name="T78" fmla="*/ 87 w 344"/>
                <a:gd name="T79" fmla="*/ 5 h 457"/>
                <a:gd name="T80" fmla="*/ 64 w 344"/>
                <a:gd name="T81" fmla="*/ 0 h 457"/>
                <a:gd name="T82" fmla="*/ 46 w 344"/>
                <a:gd name="T83" fmla="*/ 5 h 457"/>
                <a:gd name="T84" fmla="*/ 29 w 344"/>
                <a:gd name="T85" fmla="*/ 11 h 457"/>
                <a:gd name="T86" fmla="*/ 21 w 344"/>
                <a:gd name="T87" fmla="*/ 26 h 457"/>
                <a:gd name="T88" fmla="*/ 28 w 344"/>
                <a:gd name="T89" fmla="*/ 46 h 457"/>
                <a:gd name="T90" fmla="*/ 29 w 344"/>
                <a:gd name="T91" fmla="*/ 71 h 457"/>
                <a:gd name="T92" fmla="*/ 9 w 344"/>
                <a:gd name="T93" fmla="*/ 93 h 457"/>
                <a:gd name="T94" fmla="*/ 3 w 344"/>
                <a:gd name="T95" fmla="*/ 111 h 457"/>
                <a:gd name="T96" fmla="*/ 3 w 344"/>
                <a:gd name="T97" fmla="*/ 1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457">
                  <a:moveTo>
                    <a:pt x="3" y="135"/>
                  </a:moveTo>
                  <a:lnTo>
                    <a:pt x="8" y="136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8" y="146"/>
                  </a:lnTo>
                  <a:lnTo>
                    <a:pt x="28" y="151"/>
                  </a:lnTo>
                  <a:lnTo>
                    <a:pt x="33" y="155"/>
                  </a:lnTo>
                  <a:lnTo>
                    <a:pt x="43" y="161"/>
                  </a:lnTo>
                  <a:lnTo>
                    <a:pt x="47" y="165"/>
                  </a:lnTo>
                  <a:lnTo>
                    <a:pt x="52" y="165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4" y="180"/>
                  </a:lnTo>
                  <a:lnTo>
                    <a:pt x="71" y="182"/>
                  </a:lnTo>
                  <a:lnTo>
                    <a:pt x="76" y="188"/>
                  </a:lnTo>
                  <a:lnTo>
                    <a:pt x="81" y="192"/>
                  </a:lnTo>
                  <a:lnTo>
                    <a:pt x="87" y="196"/>
                  </a:lnTo>
                  <a:lnTo>
                    <a:pt x="93" y="201"/>
                  </a:lnTo>
                  <a:lnTo>
                    <a:pt x="99" y="207"/>
                  </a:lnTo>
                  <a:lnTo>
                    <a:pt x="105" y="215"/>
                  </a:lnTo>
                  <a:lnTo>
                    <a:pt x="110" y="219"/>
                  </a:lnTo>
                  <a:lnTo>
                    <a:pt x="117" y="226"/>
                  </a:lnTo>
                  <a:lnTo>
                    <a:pt x="124" y="232"/>
                  </a:lnTo>
                  <a:lnTo>
                    <a:pt x="129" y="243"/>
                  </a:lnTo>
                  <a:lnTo>
                    <a:pt x="135" y="250"/>
                  </a:lnTo>
                  <a:lnTo>
                    <a:pt x="142" y="256"/>
                  </a:lnTo>
                  <a:lnTo>
                    <a:pt x="146" y="263"/>
                  </a:lnTo>
                  <a:lnTo>
                    <a:pt x="154" y="271"/>
                  </a:lnTo>
                  <a:lnTo>
                    <a:pt x="156" y="280"/>
                  </a:lnTo>
                  <a:lnTo>
                    <a:pt x="160" y="288"/>
                  </a:lnTo>
                  <a:lnTo>
                    <a:pt x="166" y="298"/>
                  </a:lnTo>
                  <a:lnTo>
                    <a:pt x="170" y="306"/>
                  </a:lnTo>
                  <a:lnTo>
                    <a:pt x="171" y="313"/>
                  </a:lnTo>
                  <a:lnTo>
                    <a:pt x="174" y="323"/>
                  </a:lnTo>
                  <a:lnTo>
                    <a:pt x="179" y="328"/>
                  </a:lnTo>
                  <a:lnTo>
                    <a:pt x="181" y="338"/>
                  </a:lnTo>
                  <a:lnTo>
                    <a:pt x="184" y="348"/>
                  </a:lnTo>
                  <a:lnTo>
                    <a:pt x="185" y="356"/>
                  </a:lnTo>
                  <a:lnTo>
                    <a:pt x="191" y="364"/>
                  </a:lnTo>
                  <a:lnTo>
                    <a:pt x="191" y="373"/>
                  </a:lnTo>
                  <a:lnTo>
                    <a:pt x="192" y="378"/>
                  </a:lnTo>
                  <a:lnTo>
                    <a:pt x="195" y="386"/>
                  </a:lnTo>
                  <a:lnTo>
                    <a:pt x="195" y="393"/>
                  </a:lnTo>
                  <a:lnTo>
                    <a:pt x="197" y="403"/>
                  </a:lnTo>
                  <a:lnTo>
                    <a:pt x="197" y="406"/>
                  </a:lnTo>
                  <a:lnTo>
                    <a:pt x="198" y="414"/>
                  </a:lnTo>
                  <a:lnTo>
                    <a:pt x="198" y="418"/>
                  </a:lnTo>
                  <a:lnTo>
                    <a:pt x="201" y="424"/>
                  </a:lnTo>
                  <a:lnTo>
                    <a:pt x="201" y="430"/>
                  </a:lnTo>
                  <a:lnTo>
                    <a:pt x="201" y="434"/>
                  </a:lnTo>
                  <a:lnTo>
                    <a:pt x="201" y="439"/>
                  </a:lnTo>
                  <a:lnTo>
                    <a:pt x="204" y="443"/>
                  </a:lnTo>
                  <a:lnTo>
                    <a:pt x="205" y="448"/>
                  </a:lnTo>
                  <a:lnTo>
                    <a:pt x="209" y="453"/>
                  </a:lnTo>
                  <a:lnTo>
                    <a:pt x="212" y="453"/>
                  </a:lnTo>
                  <a:lnTo>
                    <a:pt x="221" y="453"/>
                  </a:lnTo>
                  <a:lnTo>
                    <a:pt x="226" y="453"/>
                  </a:lnTo>
                  <a:lnTo>
                    <a:pt x="234" y="448"/>
                  </a:lnTo>
                  <a:lnTo>
                    <a:pt x="241" y="443"/>
                  </a:lnTo>
                  <a:lnTo>
                    <a:pt x="250" y="442"/>
                  </a:lnTo>
                  <a:lnTo>
                    <a:pt x="256" y="439"/>
                  </a:lnTo>
                  <a:lnTo>
                    <a:pt x="264" y="443"/>
                  </a:lnTo>
                  <a:lnTo>
                    <a:pt x="264" y="443"/>
                  </a:lnTo>
                  <a:lnTo>
                    <a:pt x="270" y="445"/>
                  </a:lnTo>
                  <a:lnTo>
                    <a:pt x="275" y="448"/>
                  </a:lnTo>
                  <a:lnTo>
                    <a:pt x="279" y="451"/>
                  </a:lnTo>
                  <a:lnTo>
                    <a:pt x="285" y="453"/>
                  </a:lnTo>
                  <a:lnTo>
                    <a:pt x="289" y="453"/>
                  </a:lnTo>
                  <a:lnTo>
                    <a:pt x="297" y="455"/>
                  </a:lnTo>
                  <a:lnTo>
                    <a:pt x="302" y="455"/>
                  </a:lnTo>
                  <a:lnTo>
                    <a:pt x="309" y="455"/>
                  </a:lnTo>
                  <a:lnTo>
                    <a:pt x="316" y="457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9" y="453"/>
                  </a:lnTo>
                  <a:lnTo>
                    <a:pt x="337" y="451"/>
                  </a:lnTo>
                  <a:lnTo>
                    <a:pt x="341" y="445"/>
                  </a:lnTo>
                  <a:lnTo>
                    <a:pt x="343" y="442"/>
                  </a:lnTo>
                  <a:lnTo>
                    <a:pt x="344" y="436"/>
                  </a:lnTo>
                  <a:lnTo>
                    <a:pt x="344" y="432"/>
                  </a:lnTo>
                  <a:lnTo>
                    <a:pt x="344" y="428"/>
                  </a:lnTo>
                  <a:lnTo>
                    <a:pt x="344" y="423"/>
                  </a:lnTo>
                  <a:lnTo>
                    <a:pt x="344" y="414"/>
                  </a:lnTo>
                  <a:lnTo>
                    <a:pt x="344" y="409"/>
                  </a:lnTo>
                  <a:lnTo>
                    <a:pt x="344" y="403"/>
                  </a:lnTo>
                  <a:lnTo>
                    <a:pt x="344" y="393"/>
                  </a:lnTo>
                  <a:lnTo>
                    <a:pt x="344" y="389"/>
                  </a:lnTo>
                  <a:lnTo>
                    <a:pt x="344" y="386"/>
                  </a:lnTo>
                  <a:lnTo>
                    <a:pt x="344" y="378"/>
                  </a:lnTo>
                  <a:lnTo>
                    <a:pt x="344" y="377"/>
                  </a:lnTo>
                  <a:lnTo>
                    <a:pt x="344" y="373"/>
                  </a:lnTo>
                  <a:lnTo>
                    <a:pt x="343" y="368"/>
                  </a:lnTo>
                  <a:lnTo>
                    <a:pt x="343" y="361"/>
                  </a:lnTo>
                  <a:lnTo>
                    <a:pt x="343" y="356"/>
                  </a:lnTo>
                  <a:lnTo>
                    <a:pt x="341" y="351"/>
                  </a:lnTo>
                  <a:lnTo>
                    <a:pt x="341" y="348"/>
                  </a:lnTo>
                  <a:lnTo>
                    <a:pt x="341" y="343"/>
                  </a:lnTo>
                  <a:lnTo>
                    <a:pt x="339" y="338"/>
                  </a:lnTo>
                  <a:lnTo>
                    <a:pt x="337" y="331"/>
                  </a:lnTo>
                  <a:lnTo>
                    <a:pt x="337" y="326"/>
                  </a:lnTo>
                  <a:lnTo>
                    <a:pt x="337" y="323"/>
                  </a:lnTo>
                  <a:lnTo>
                    <a:pt x="337" y="315"/>
                  </a:lnTo>
                  <a:lnTo>
                    <a:pt x="331" y="310"/>
                  </a:lnTo>
                  <a:lnTo>
                    <a:pt x="329" y="306"/>
                  </a:lnTo>
                  <a:lnTo>
                    <a:pt x="327" y="299"/>
                  </a:lnTo>
                  <a:lnTo>
                    <a:pt x="327" y="294"/>
                  </a:lnTo>
                  <a:lnTo>
                    <a:pt x="325" y="288"/>
                  </a:lnTo>
                  <a:lnTo>
                    <a:pt x="325" y="284"/>
                  </a:lnTo>
                  <a:lnTo>
                    <a:pt x="322" y="276"/>
                  </a:lnTo>
                  <a:lnTo>
                    <a:pt x="320" y="271"/>
                  </a:lnTo>
                  <a:lnTo>
                    <a:pt x="318" y="264"/>
                  </a:lnTo>
                  <a:lnTo>
                    <a:pt x="316" y="260"/>
                  </a:lnTo>
                  <a:lnTo>
                    <a:pt x="314" y="256"/>
                  </a:lnTo>
                  <a:lnTo>
                    <a:pt x="312" y="250"/>
                  </a:lnTo>
                  <a:lnTo>
                    <a:pt x="309" y="243"/>
                  </a:lnTo>
                  <a:lnTo>
                    <a:pt x="306" y="238"/>
                  </a:lnTo>
                  <a:lnTo>
                    <a:pt x="304" y="231"/>
                  </a:lnTo>
                  <a:lnTo>
                    <a:pt x="302" y="226"/>
                  </a:lnTo>
                  <a:lnTo>
                    <a:pt x="300" y="219"/>
                  </a:lnTo>
                  <a:lnTo>
                    <a:pt x="297" y="215"/>
                  </a:lnTo>
                  <a:lnTo>
                    <a:pt x="295" y="210"/>
                  </a:lnTo>
                  <a:lnTo>
                    <a:pt x="289" y="203"/>
                  </a:lnTo>
                  <a:lnTo>
                    <a:pt x="289" y="196"/>
                  </a:lnTo>
                  <a:lnTo>
                    <a:pt x="284" y="192"/>
                  </a:lnTo>
                  <a:lnTo>
                    <a:pt x="281" y="188"/>
                  </a:lnTo>
                  <a:lnTo>
                    <a:pt x="279" y="182"/>
                  </a:lnTo>
                  <a:lnTo>
                    <a:pt x="275" y="176"/>
                  </a:lnTo>
                  <a:lnTo>
                    <a:pt x="270" y="169"/>
                  </a:lnTo>
                  <a:lnTo>
                    <a:pt x="267" y="165"/>
                  </a:lnTo>
                  <a:lnTo>
                    <a:pt x="264" y="160"/>
                  </a:lnTo>
                  <a:lnTo>
                    <a:pt x="260" y="155"/>
                  </a:lnTo>
                  <a:lnTo>
                    <a:pt x="256" y="151"/>
                  </a:lnTo>
                  <a:lnTo>
                    <a:pt x="251" y="146"/>
                  </a:lnTo>
                  <a:lnTo>
                    <a:pt x="250" y="140"/>
                  </a:lnTo>
                  <a:lnTo>
                    <a:pt x="245" y="135"/>
                  </a:lnTo>
                  <a:lnTo>
                    <a:pt x="241" y="130"/>
                  </a:lnTo>
                  <a:lnTo>
                    <a:pt x="238" y="126"/>
                  </a:lnTo>
                  <a:lnTo>
                    <a:pt x="230" y="121"/>
                  </a:lnTo>
                  <a:lnTo>
                    <a:pt x="223" y="111"/>
                  </a:lnTo>
                  <a:lnTo>
                    <a:pt x="217" y="105"/>
                  </a:lnTo>
                  <a:lnTo>
                    <a:pt x="209" y="96"/>
                  </a:lnTo>
                  <a:lnTo>
                    <a:pt x="201" y="86"/>
                  </a:lnTo>
                  <a:lnTo>
                    <a:pt x="195" y="80"/>
                  </a:lnTo>
                  <a:lnTo>
                    <a:pt x="185" y="71"/>
                  </a:lnTo>
                  <a:lnTo>
                    <a:pt x="179" y="65"/>
                  </a:lnTo>
                  <a:lnTo>
                    <a:pt x="171" y="59"/>
                  </a:lnTo>
                  <a:lnTo>
                    <a:pt x="166" y="51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5" y="36"/>
                  </a:lnTo>
                  <a:lnTo>
                    <a:pt x="137" y="30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102" y="7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8" y="46"/>
                  </a:lnTo>
                  <a:lnTo>
                    <a:pt x="28" y="50"/>
                  </a:lnTo>
                  <a:lnTo>
                    <a:pt x="29" y="55"/>
                  </a:lnTo>
                  <a:lnTo>
                    <a:pt x="33" y="63"/>
                  </a:lnTo>
                  <a:lnTo>
                    <a:pt x="29" y="71"/>
                  </a:lnTo>
                  <a:lnTo>
                    <a:pt x="22" y="75"/>
                  </a:lnTo>
                  <a:lnTo>
                    <a:pt x="16" y="85"/>
                  </a:lnTo>
                  <a:lnTo>
                    <a:pt x="13" y="86"/>
                  </a:lnTo>
                  <a:lnTo>
                    <a:pt x="9" y="93"/>
                  </a:lnTo>
                  <a:lnTo>
                    <a:pt x="9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3" y="111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1" y="282"/>
              <a:ext cx="152" cy="284"/>
            </a:xfrm>
            <a:custGeom>
              <a:avLst/>
              <a:gdLst>
                <a:gd name="T0" fmla="*/ 554 w 608"/>
                <a:gd name="T1" fmla="*/ 17 h 1132"/>
                <a:gd name="T2" fmla="*/ 502 w 608"/>
                <a:gd name="T3" fmla="*/ 39 h 1132"/>
                <a:gd name="T4" fmla="*/ 431 w 608"/>
                <a:gd name="T5" fmla="*/ 71 h 1132"/>
                <a:gd name="T6" fmla="*/ 342 w 608"/>
                <a:gd name="T7" fmla="*/ 112 h 1132"/>
                <a:gd name="T8" fmla="*/ 254 w 608"/>
                <a:gd name="T9" fmla="*/ 155 h 1132"/>
                <a:gd name="T10" fmla="*/ 167 w 608"/>
                <a:gd name="T11" fmla="*/ 198 h 1132"/>
                <a:gd name="T12" fmla="*/ 91 w 608"/>
                <a:gd name="T13" fmla="*/ 239 h 1132"/>
                <a:gd name="T14" fmla="*/ 37 w 608"/>
                <a:gd name="T15" fmla="*/ 270 h 1132"/>
                <a:gd name="T16" fmla="*/ 0 w 608"/>
                <a:gd name="T17" fmla="*/ 312 h 1132"/>
                <a:gd name="T18" fmla="*/ 28 w 608"/>
                <a:gd name="T19" fmla="*/ 339 h 1132"/>
                <a:gd name="T20" fmla="*/ 74 w 608"/>
                <a:gd name="T21" fmla="*/ 362 h 1132"/>
                <a:gd name="T22" fmla="*/ 121 w 608"/>
                <a:gd name="T23" fmla="*/ 404 h 1132"/>
                <a:gd name="T24" fmla="*/ 146 w 608"/>
                <a:gd name="T25" fmla="*/ 438 h 1132"/>
                <a:gd name="T26" fmla="*/ 164 w 608"/>
                <a:gd name="T27" fmla="*/ 473 h 1132"/>
                <a:gd name="T28" fmla="*/ 174 w 608"/>
                <a:gd name="T29" fmla="*/ 519 h 1132"/>
                <a:gd name="T30" fmla="*/ 186 w 608"/>
                <a:gd name="T31" fmla="*/ 568 h 1132"/>
                <a:gd name="T32" fmla="*/ 198 w 608"/>
                <a:gd name="T33" fmla="*/ 621 h 1132"/>
                <a:gd name="T34" fmla="*/ 202 w 608"/>
                <a:gd name="T35" fmla="*/ 676 h 1132"/>
                <a:gd name="T36" fmla="*/ 208 w 608"/>
                <a:gd name="T37" fmla="*/ 733 h 1132"/>
                <a:gd name="T38" fmla="*/ 212 w 608"/>
                <a:gd name="T39" fmla="*/ 788 h 1132"/>
                <a:gd name="T40" fmla="*/ 215 w 608"/>
                <a:gd name="T41" fmla="*/ 843 h 1132"/>
                <a:gd name="T42" fmla="*/ 215 w 608"/>
                <a:gd name="T43" fmla="*/ 889 h 1132"/>
                <a:gd name="T44" fmla="*/ 212 w 608"/>
                <a:gd name="T45" fmla="*/ 939 h 1132"/>
                <a:gd name="T46" fmla="*/ 208 w 608"/>
                <a:gd name="T47" fmla="*/ 978 h 1132"/>
                <a:gd name="T48" fmla="*/ 207 w 608"/>
                <a:gd name="T49" fmla="*/ 1014 h 1132"/>
                <a:gd name="T50" fmla="*/ 199 w 608"/>
                <a:gd name="T51" fmla="*/ 1048 h 1132"/>
                <a:gd name="T52" fmla="*/ 192 w 608"/>
                <a:gd name="T53" fmla="*/ 1094 h 1132"/>
                <a:gd name="T54" fmla="*/ 198 w 608"/>
                <a:gd name="T55" fmla="*/ 1127 h 1132"/>
                <a:gd name="T56" fmla="*/ 224 w 608"/>
                <a:gd name="T57" fmla="*/ 1113 h 1132"/>
                <a:gd name="T58" fmla="*/ 233 w 608"/>
                <a:gd name="T59" fmla="*/ 1072 h 1132"/>
                <a:gd name="T60" fmla="*/ 242 w 608"/>
                <a:gd name="T61" fmla="*/ 1030 h 1132"/>
                <a:gd name="T62" fmla="*/ 248 w 608"/>
                <a:gd name="T63" fmla="*/ 998 h 1132"/>
                <a:gd name="T64" fmla="*/ 252 w 608"/>
                <a:gd name="T65" fmla="*/ 964 h 1132"/>
                <a:gd name="T66" fmla="*/ 254 w 608"/>
                <a:gd name="T67" fmla="*/ 925 h 1132"/>
                <a:gd name="T68" fmla="*/ 262 w 608"/>
                <a:gd name="T69" fmla="*/ 886 h 1132"/>
                <a:gd name="T70" fmla="*/ 262 w 608"/>
                <a:gd name="T71" fmla="*/ 844 h 1132"/>
                <a:gd name="T72" fmla="*/ 266 w 608"/>
                <a:gd name="T73" fmla="*/ 806 h 1132"/>
                <a:gd name="T74" fmla="*/ 266 w 608"/>
                <a:gd name="T75" fmla="*/ 767 h 1132"/>
                <a:gd name="T76" fmla="*/ 262 w 608"/>
                <a:gd name="T77" fmla="*/ 726 h 1132"/>
                <a:gd name="T78" fmla="*/ 262 w 608"/>
                <a:gd name="T79" fmla="*/ 685 h 1132"/>
                <a:gd name="T80" fmla="*/ 257 w 608"/>
                <a:gd name="T81" fmla="*/ 643 h 1132"/>
                <a:gd name="T82" fmla="*/ 252 w 608"/>
                <a:gd name="T83" fmla="*/ 602 h 1132"/>
                <a:gd name="T84" fmla="*/ 245 w 608"/>
                <a:gd name="T85" fmla="*/ 563 h 1132"/>
                <a:gd name="T86" fmla="*/ 233 w 608"/>
                <a:gd name="T87" fmla="*/ 522 h 1132"/>
                <a:gd name="T88" fmla="*/ 223 w 608"/>
                <a:gd name="T89" fmla="*/ 485 h 1132"/>
                <a:gd name="T90" fmla="*/ 208 w 608"/>
                <a:gd name="T91" fmla="*/ 448 h 1132"/>
                <a:gd name="T92" fmla="*/ 187 w 608"/>
                <a:gd name="T93" fmla="*/ 417 h 1132"/>
                <a:gd name="T94" fmla="*/ 164 w 608"/>
                <a:gd name="T95" fmla="*/ 379 h 1132"/>
                <a:gd name="T96" fmla="*/ 128 w 608"/>
                <a:gd name="T97" fmla="*/ 343 h 1132"/>
                <a:gd name="T98" fmla="*/ 96 w 608"/>
                <a:gd name="T99" fmla="*/ 306 h 1132"/>
                <a:gd name="T100" fmla="*/ 123 w 608"/>
                <a:gd name="T101" fmla="*/ 284 h 1132"/>
                <a:gd name="T102" fmla="*/ 171 w 608"/>
                <a:gd name="T103" fmla="*/ 262 h 1132"/>
                <a:gd name="T104" fmla="*/ 237 w 608"/>
                <a:gd name="T105" fmla="*/ 231 h 1132"/>
                <a:gd name="T106" fmla="*/ 315 w 608"/>
                <a:gd name="T107" fmla="*/ 197 h 1132"/>
                <a:gd name="T108" fmla="*/ 395 w 608"/>
                <a:gd name="T109" fmla="*/ 160 h 1132"/>
                <a:gd name="T110" fmla="*/ 467 w 608"/>
                <a:gd name="T111" fmla="*/ 124 h 1132"/>
                <a:gd name="T112" fmla="*/ 531 w 608"/>
                <a:gd name="T113" fmla="*/ 91 h 1132"/>
                <a:gd name="T114" fmla="*/ 579 w 608"/>
                <a:gd name="T115" fmla="*/ 60 h 1132"/>
                <a:gd name="T116" fmla="*/ 607 w 608"/>
                <a:gd name="T117" fmla="*/ 26 h 1132"/>
                <a:gd name="T118" fmla="*/ 591 w 608"/>
                <a:gd name="T119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1132">
                  <a:moveTo>
                    <a:pt x="578" y="6"/>
                  </a:moveTo>
                  <a:lnTo>
                    <a:pt x="574" y="6"/>
                  </a:lnTo>
                  <a:lnTo>
                    <a:pt x="569" y="9"/>
                  </a:lnTo>
                  <a:lnTo>
                    <a:pt x="566" y="9"/>
                  </a:lnTo>
                  <a:lnTo>
                    <a:pt x="562" y="9"/>
                  </a:lnTo>
                  <a:lnTo>
                    <a:pt x="558" y="13"/>
                  </a:lnTo>
                  <a:lnTo>
                    <a:pt x="554" y="17"/>
                  </a:lnTo>
                  <a:lnTo>
                    <a:pt x="548" y="18"/>
                  </a:lnTo>
                  <a:lnTo>
                    <a:pt x="541" y="21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17" y="30"/>
                  </a:lnTo>
                  <a:lnTo>
                    <a:pt x="511" y="35"/>
                  </a:lnTo>
                  <a:lnTo>
                    <a:pt x="502" y="39"/>
                  </a:lnTo>
                  <a:lnTo>
                    <a:pt x="492" y="43"/>
                  </a:lnTo>
                  <a:lnTo>
                    <a:pt x="483" y="49"/>
                  </a:lnTo>
                  <a:lnTo>
                    <a:pt x="471" y="52"/>
                  </a:lnTo>
                  <a:lnTo>
                    <a:pt x="462" y="55"/>
                  </a:lnTo>
                  <a:lnTo>
                    <a:pt x="450" y="62"/>
                  </a:lnTo>
                  <a:lnTo>
                    <a:pt x="438" y="66"/>
                  </a:lnTo>
                  <a:lnTo>
                    <a:pt x="431" y="71"/>
                  </a:lnTo>
                  <a:lnTo>
                    <a:pt x="416" y="79"/>
                  </a:lnTo>
                  <a:lnTo>
                    <a:pt x="408" y="85"/>
                  </a:lnTo>
                  <a:lnTo>
                    <a:pt x="395" y="91"/>
                  </a:lnTo>
                  <a:lnTo>
                    <a:pt x="382" y="93"/>
                  </a:lnTo>
                  <a:lnTo>
                    <a:pt x="369" y="100"/>
                  </a:lnTo>
                  <a:lnTo>
                    <a:pt x="357" y="105"/>
                  </a:lnTo>
                  <a:lnTo>
                    <a:pt x="342" y="112"/>
                  </a:lnTo>
                  <a:lnTo>
                    <a:pt x="331" y="120"/>
                  </a:lnTo>
                  <a:lnTo>
                    <a:pt x="317" y="124"/>
                  </a:lnTo>
                  <a:lnTo>
                    <a:pt x="306" y="133"/>
                  </a:lnTo>
                  <a:lnTo>
                    <a:pt x="292" y="137"/>
                  </a:lnTo>
                  <a:lnTo>
                    <a:pt x="279" y="145"/>
                  </a:lnTo>
                  <a:lnTo>
                    <a:pt x="267" y="149"/>
                  </a:lnTo>
                  <a:lnTo>
                    <a:pt x="254" y="155"/>
                  </a:lnTo>
                  <a:lnTo>
                    <a:pt x="241" y="160"/>
                  </a:lnTo>
                  <a:lnTo>
                    <a:pt x="229" y="170"/>
                  </a:lnTo>
                  <a:lnTo>
                    <a:pt x="217" y="173"/>
                  </a:lnTo>
                  <a:lnTo>
                    <a:pt x="204" y="180"/>
                  </a:lnTo>
                  <a:lnTo>
                    <a:pt x="192" y="188"/>
                  </a:lnTo>
                  <a:lnTo>
                    <a:pt x="178" y="195"/>
                  </a:lnTo>
                  <a:lnTo>
                    <a:pt x="167" y="198"/>
                  </a:lnTo>
                  <a:lnTo>
                    <a:pt x="158" y="204"/>
                  </a:lnTo>
                  <a:lnTo>
                    <a:pt x="144" y="210"/>
                  </a:lnTo>
                  <a:lnTo>
                    <a:pt x="133" y="214"/>
                  </a:lnTo>
                  <a:lnTo>
                    <a:pt x="123" y="222"/>
                  </a:lnTo>
                  <a:lnTo>
                    <a:pt x="115" y="229"/>
                  </a:lnTo>
                  <a:lnTo>
                    <a:pt x="102" y="234"/>
                  </a:lnTo>
                  <a:lnTo>
                    <a:pt x="91" y="239"/>
                  </a:lnTo>
                  <a:lnTo>
                    <a:pt x="83" y="245"/>
                  </a:lnTo>
                  <a:lnTo>
                    <a:pt x="77" y="250"/>
                  </a:lnTo>
                  <a:lnTo>
                    <a:pt x="66" y="251"/>
                  </a:lnTo>
                  <a:lnTo>
                    <a:pt x="58" y="259"/>
                  </a:lnTo>
                  <a:lnTo>
                    <a:pt x="50" y="264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1" y="284"/>
                  </a:lnTo>
                  <a:lnTo>
                    <a:pt x="14" y="291"/>
                  </a:lnTo>
                  <a:lnTo>
                    <a:pt x="7" y="295"/>
                  </a:lnTo>
                  <a:lnTo>
                    <a:pt x="0" y="30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4" y="325"/>
                  </a:lnTo>
                  <a:lnTo>
                    <a:pt x="7" y="327"/>
                  </a:lnTo>
                  <a:lnTo>
                    <a:pt x="14" y="330"/>
                  </a:lnTo>
                  <a:lnTo>
                    <a:pt x="16" y="331"/>
                  </a:lnTo>
                  <a:lnTo>
                    <a:pt x="24" y="337"/>
                  </a:lnTo>
                  <a:lnTo>
                    <a:pt x="28" y="339"/>
                  </a:lnTo>
                  <a:lnTo>
                    <a:pt x="32" y="342"/>
                  </a:lnTo>
                  <a:lnTo>
                    <a:pt x="40" y="343"/>
                  </a:lnTo>
                  <a:lnTo>
                    <a:pt x="46" y="348"/>
                  </a:lnTo>
                  <a:lnTo>
                    <a:pt x="53" y="350"/>
                  </a:lnTo>
                  <a:lnTo>
                    <a:pt x="60" y="355"/>
                  </a:lnTo>
                  <a:lnTo>
                    <a:pt x="66" y="358"/>
                  </a:lnTo>
                  <a:lnTo>
                    <a:pt x="74" y="362"/>
                  </a:lnTo>
                  <a:lnTo>
                    <a:pt x="79" y="367"/>
                  </a:lnTo>
                  <a:lnTo>
                    <a:pt x="87" y="373"/>
                  </a:lnTo>
                  <a:lnTo>
                    <a:pt x="96" y="379"/>
                  </a:lnTo>
                  <a:lnTo>
                    <a:pt x="102" y="384"/>
                  </a:lnTo>
                  <a:lnTo>
                    <a:pt x="108" y="389"/>
                  </a:lnTo>
                  <a:lnTo>
                    <a:pt x="118" y="393"/>
                  </a:lnTo>
                  <a:lnTo>
                    <a:pt x="121" y="404"/>
                  </a:lnTo>
                  <a:lnTo>
                    <a:pt x="128" y="410"/>
                  </a:lnTo>
                  <a:lnTo>
                    <a:pt x="131" y="412"/>
                  </a:lnTo>
                  <a:lnTo>
                    <a:pt x="133" y="417"/>
                  </a:lnTo>
                  <a:lnTo>
                    <a:pt x="139" y="423"/>
                  </a:lnTo>
                  <a:lnTo>
                    <a:pt x="140" y="427"/>
                  </a:lnTo>
                  <a:lnTo>
                    <a:pt x="142" y="430"/>
                  </a:lnTo>
                  <a:lnTo>
                    <a:pt x="146" y="438"/>
                  </a:lnTo>
                  <a:lnTo>
                    <a:pt x="146" y="442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3" y="455"/>
                  </a:lnTo>
                  <a:lnTo>
                    <a:pt x="158" y="463"/>
                  </a:lnTo>
                  <a:lnTo>
                    <a:pt x="158" y="467"/>
                  </a:lnTo>
                  <a:lnTo>
                    <a:pt x="164" y="473"/>
                  </a:lnTo>
                  <a:lnTo>
                    <a:pt x="164" y="477"/>
                  </a:lnTo>
                  <a:lnTo>
                    <a:pt x="165" y="485"/>
                  </a:lnTo>
                  <a:lnTo>
                    <a:pt x="167" y="492"/>
                  </a:lnTo>
                  <a:lnTo>
                    <a:pt x="170" y="498"/>
                  </a:lnTo>
                  <a:lnTo>
                    <a:pt x="171" y="502"/>
                  </a:lnTo>
                  <a:lnTo>
                    <a:pt x="171" y="510"/>
                  </a:lnTo>
                  <a:lnTo>
                    <a:pt x="174" y="519"/>
                  </a:lnTo>
                  <a:lnTo>
                    <a:pt x="174" y="525"/>
                  </a:lnTo>
                  <a:lnTo>
                    <a:pt x="178" y="533"/>
                  </a:lnTo>
                  <a:lnTo>
                    <a:pt x="178" y="538"/>
                  </a:lnTo>
                  <a:lnTo>
                    <a:pt x="182" y="544"/>
                  </a:lnTo>
                  <a:lnTo>
                    <a:pt x="183" y="552"/>
                  </a:lnTo>
                  <a:lnTo>
                    <a:pt x="183" y="558"/>
                  </a:lnTo>
                  <a:lnTo>
                    <a:pt x="186" y="568"/>
                  </a:lnTo>
                  <a:lnTo>
                    <a:pt x="187" y="575"/>
                  </a:lnTo>
                  <a:lnTo>
                    <a:pt x="187" y="583"/>
                  </a:lnTo>
                  <a:lnTo>
                    <a:pt x="190" y="588"/>
                  </a:lnTo>
                  <a:lnTo>
                    <a:pt x="190" y="596"/>
                  </a:lnTo>
                  <a:lnTo>
                    <a:pt x="192" y="605"/>
                  </a:lnTo>
                  <a:lnTo>
                    <a:pt x="192" y="611"/>
                  </a:lnTo>
                  <a:lnTo>
                    <a:pt x="198" y="621"/>
                  </a:lnTo>
                  <a:lnTo>
                    <a:pt x="198" y="630"/>
                  </a:lnTo>
                  <a:lnTo>
                    <a:pt x="198" y="636"/>
                  </a:lnTo>
                  <a:lnTo>
                    <a:pt x="199" y="643"/>
                  </a:lnTo>
                  <a:lnTo>
                    <a:pt x="202" y="650"/>
                  </a:lnTo>
                  <a:lnTo>
                    <a:pt x="202" y="660"/>
                  </a:lnTo>
                  <a:lnTo>
                    <a:pt x="202" y="668"/>
                  </a:lnTo>
                  <a:lnTo>
                    <a:pt x="202" y="676"/>
                  </a:lnTo>
                  <a:lnTo>
                    <a:pt x="204" y="681"/>
                  </a:lnTo>
                  <a:lnTo>
                    <a:pt x="204" y="692"/>
                  </a:lnTo>
                  <a:lnTo>
                    <a:pt x="207" y="698"/>
                  </a:lnTo>
                  <a:lnTo>
                    <a:pt x="207" y="708"/>
                  </a:lnTo>
                  <a:lnTo>
                    <a:pt x="208" y="715"/>
                  </a:lnTo>
                  <a:lnTo>
                    <a:pt x="208" y="723"/>
                  </a:lnTo>
                  <a:lnTo>
                    <a:pt x="208" y="733"/>
                  </a:lnTo>
                  <a:lnTo>
                    <a:pt x="208" y="740"/>
                  </a:lnTo>
                  <a:lnTo>
                    <a:pt x="211" y="746"/>
                  </a:lnTo>
                  <a:lnTo>
                    <a:pt x="211" y="755"/>
                  </a:lnTo>
                  <a:lnTo>
                    <a:pt x="212" y="765"/>
                  </a:lnTo>
                  <a:lnTo>
                    <a:pt x="212" y="771"/>
                  </a:lnTo>
                  <a:lnTo>
                    <a:pt x="212" y="779"/>
                  </a:lnTo>
                  <a:lnTo>
                    <a:pt x="212" y="788"/>
                  </a:lnTo>
                  <a:lnTo>
                    <a:pt x="215" y="796"/>
                  </a:lnTo>
                  <a:lnTo>
                    <a:pt x="215" y="804"/>
                  </a:lnTo>
                  <a:lnTo>
                    <a:pt x="215" y="813"/>
                  </a:lnTo>
                  <a:lnTo>
                    <a:pt x="215" y="819"/>
                  </a:lnTo>
                  <a:lnTo>
                    <a:pt x="215" y="826"/>
                  </a:lnTo>
                  <a:lnTo>
                    <a:pt x="215" y="834"/>
                  </a:lnTo>
                  <a:lnTo>
                    <a:pt x="215" y="843"/>
                  </a:lnTo>
                  <a:lnTo>
                    <a:pt x="215" y="850"/>
                  </a:lnTo>
                  <a:lnTo>
                    <a:pt x="217" y="856"/>
                  </a:lnTo>
                  <a:lnTo>
                    <a:pt x="215" y="863"/>
                  </a:lnTo>
                  <a:lnTo>
                    <a:pt x="215" y="873"/>
                  </a:lnTo>
                  <a:lnTo>
                    <a:pt x="215" y="876"/>
                  </a:lnTo>
                  <a:lnTo>
                    <a:pt x="215" y="884"/>
                  </a:lnTo>
                  <a:lnTo>
                    <a:pt x="215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5" y="914"/>
                  </a:lnTo>
                  <a:lnTo>
                    <a:pt x="215" y="918"/>
                  </a:lnTo>
                  <a:lnTo>
                    <a:pt x="212" y="925"/>
                  </a:lnTo>
                  <a:lnTo>
                    <a:pt x="212" y="931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2" y="950"/>
                  </a:lnTo>
                  <a:lnTo>
                    <a:pt x="211" y="953"/>
                  </a:lnTo>
                  <a:lnTo>
                    <a:pt x="211" y="964"/>
                  </a:lnTo>
                  <a:lnTo>
                    <a:pt x="211" y="968"/>
                  </a:lnTo>
                  <a:lnTo>
                    <a:pt x="208" y="971"/>
                  </a:lnTo>
                  <a:lnTo>
                    <a:pt x="208" y="978"/>
                  </a:lnTo>
                  <a:lnTo>
                    <a:pt x="208" y="984"/>
                  </a:lnTo>
                  <a:lnTo>
                    <a:pt x="208" y="989"/>
                  </a:lnTo>
                  <a:lnTo>
                    <a:pt x="208" y="994"/>
                  </a:lnTo>
                  <a:lnTo>
                    <a:pt x="208" y="998"/>
                  </a:lnTo>
                  <a:lnTo>
                    <a:pt x="208" y="1003"/>
                  </a:lnTo>
                  <a:lnTo>
                    <a:pt x="207" y="1009"/>
                  </a:lnTo>
                  <a:lnTo>
                    <a:pt x="207" y="1014"/>
                  </a:lnTo>
                  <a:lnTo>
                    <a:pt x="204" y="1018"/>
                  </a:lnTo>
                  <a:lnTo>
                    <a:pt x="204" y="1021"/>
                  </a:lnTo>
                  <a:lnTo>
                    <a:pt x="202" y="1026"/>
                  </a:lnTo>
                  <a:lnTo>
                    <a:pt x="202" y="1030"/>
                  </a:lnTo>
                  <a:lnTo>
                    <a:pt x="202" y="1034"/>
                  </a:lnTo>
                  <a:lnTo>
                    <a:pt x="202" y="1039"/>
                  </a:lnTo>
                  <a:lnTo>
                    <a:pt x="199" y="1048"/>
                  </a:lnTo>
                  <a:lnTo>
                    <a:pt x="199" y="1055"/>
                  </a:lnTo>
                  <a:lnTo>
                    <a:pt x="198" y="1064"/>
                  </a:lnTo>
                  <a:lnTo>
                    <a:pt x="198" y="1069"/>
                  </a:lnTo>
                  <a:lnTo>
                    <a:pt x="198" y="1076"/>
                  </a:lnTo>
                  <a:lnTo>
                    <a:pt x="195" y="1081"/>
                  </a:lnTo>
                  <a:lnTo>
                    <a:pt x="192" y="1088"/>
                  </a:lnTo>
                  <a:lnTo>
                    <a:pt x="192" y="1094"/>
                  </a:lnTo>
                  <a:lnTo>
                    <a:pt x="192" y="1099"/>
                  </a:lnTo>
                  <a:lnTo>
                    <a:pt x="192" y="1101"/>
                  </a:lnTo>
                  <a:lnTo>
                    <a:pt x="192" y="1106"/>
                  </a:lnTo>
                  <a:lnTo>
                    <a:pt x="192" y="1113"/>
                  </a:lnTo>
                  <a:lnTo>
                    <a:pt x="192" y="1118"/>
                  </a:lnTo>
                  <a:lnTo>
                    <a:pt x="195" y="1124"/>
                  </a:lnTo>
                  <a:lnTo>
                    <a:pt x="198" y="1127"/>
                  </a:lnTo>
                  <a:lnTo>
                    <a:pt x="202" y="1131"/>
                  </a:lnTo>
                  <a:lnTo>
                    <a:pt x="208" y="1132"/>
                  </a:lnTo>
                  <a:lnTo>
                    <a:pt x="215" y="1131"/>
                  </a:lnTo>
                  <a:lnTo>
                    <a:pt x="220" y="1127"/>
                  </a:lnTo>
                  <a:lnTo>
                    <a:pt x="224" y="1122"/>
                  </a:lnTo>
                  <a:lnTo>
                    <a:pt x="224" y="1118"/>
                  </a:lnTo>
                  <a:lnTo>
                    <a:pt x="224" y="1113"/>
                  </a:lnTo>
                  <a:lnTo>
                    <a:pt x="227" y="1106"/>
                  </a:lnTo>
                  <a:lnTo>
                    <a:pt x="229" y="1101"/>
                  </a:lnTo>
                  <a:lnTo>
                    <a:pt x="229" y="1094"/>
                  </a:lnTo>
                  <a:lnTo>
                    <a:pt x="232" y="1089"/>
                  </a:lnTo>
                  <a:lnTo>
                    <a:pt x="232" y="1082"/>
                  </a:lnTo>
                  <a:lnTo>
                    <a:pt x="233" y="1076"/>
                  </a:lnTo>
                  <a:lnTo>
                    <a:pt x="233" y="1072"/>
                  </a:lnTo>
                  <a:lnTo>
                    <a:pt x="233" y="1069"/>
                  </a:lnTo>
                  <a:lnTo>
                    <a:pt x="233" y="1064"/>
                  </a:lnTo>
                  <a:lnTo>
                    <a:pt x="237" y="1057"/>
                  </a:lnTo>
                  <a:lnTo>
                    <a:pt x="237" y="1051"/>
                  </a:lnTo>
                  <a:lnTo>
                    <a:pt x="237" y="1044"/>
                  </a:lnTo>
                  <a:lnTo>
                    <a:pt x="237" y="1036"/>
                  </a:lnTo>
                  <a:lnTo>
                    <a:pt x="242" y="1030"/>
                  </a:lnTo>
                  <a:lnTo>
                    <a:pt x="242" y="1026"/>
                  </a:lnTo>
                  <a:lnTo>
                    <a:pt x="242" y="1021"/>
                  </a:lnTo>
                  <a:lnTo>
                    <a:pt x="242" y="1017"/>
                  </a:lnTo>
                  <a:lnTo>
                    <a:pt x="245" y="1014"/>
                  </a:lnTo>
                  <a:lnTo>
                    <a:pt x="245" y="1007"/>
                  </a:lnTo>
                  <a:lnTo>
                    <a:pt x="245" y="1003"/>
                  </a:lnTo>
                  <a:lnTo>
                    <a:pt x="248" y="998"/>
                  </a:lnTo>
                  <a:lnTo>
                    <a:pt x="248" y="994"/>
                  </a:lnTo>
                  <a:lnTo>
                    <a:pt x="248" y="989"/>
                  </a:lnTo>
                  <a:lnTo>
                    <a:pt x="248" y="984"/>
                  </a:lnTo>
                  <a:lnTo>
                    <a:pt x="248" y="980"/>
                  </a:lnTo>
                  <a:lnTo>
                    <a:pt x="250" y="975"/>
                  </a:lnTo>
                  <a:lnTo>
                    <a:pt x="250" y="968"/>
                  </a:lnTo>
                  <a:lnTo>
                    <a:pt x="252" y="964"/>
                  </a:lnTo>
                  <a:lnTo>
                    <a:pt x="252" y="959"/>
                  </a:lnTo>
                  <a:lnTo>
                    <a:pt x="254" y="953"/>
                  </a:lnTo>
                  <a:lnTo>
                    <a:pt x="254" y="948"/>
                  </a:lnTo>
                  <a:lnTo>
                    <a:pt x="254" y="943"/>
                  </a:lnTo>
                  <a:lnTo>
                    <a:pt x="254" y="936"/>
                  </a:lnTo>
                  <a:lnTo>
                    <a:pt x="254" y="931"/>
                  </a:lnTo>
                  <a:lnTo>
                    <a:pt x="254" y="925"/>
                  </a:lnTo>
                  <a:lnTo>
                    <a:pt x="257" y="923"/>
                  </a:lnTo>
                  <a:lnTo>
                    <a:pt x="257" y="915"/>
                  </a:lnTo>
                  <a:lnTo>
                    <a:pt x="260" y="909"/>
                  </a:lnTo>
                  <a:lnTo>
                    <a:pt x="260" y="901"/>
                  </a:lnTo>
                  <a:lnTo>
                    <a:pt x="260" y="898"/>
                  </a:lnTo>
                  <a:lnTo>
                    <a:pt x="260" y="893"/>
                  </a:lnTo>
                  <a:lnTo>
                    <a:pt x="262" y="886"/>
                  </a:lnTo>
                  <a:lnTo>
                    <a:pt x="262" y="880"/>
                  </a:lnTo>
                  <a:lnTo>
                    <a:pt x="262" y="875"/>
                  </a:lnTo>
                  <a:lnTo>
                    <a:pt x="262" y="869"/>
                  </a:lnTo>
                  <a:lnTo>
                    <a:pt x="262" y="863"/>
                  </a:lnTo>
                  <a:lnTo>
                    <a:pt x="262" y="856"/>
                  </a:lnTo>
                  <a:lnTo>
                    <a:pt x="262" y="851"/>
                  </a:lnTo>
                  <a:lnTo>
                    <a:pt x="262" y="844"/>
                  </a:lnTo>
                  <a:lnTo>
                    <a:pt x="262" y="839"/>
                  </a:lnTo>
                  <a:lnTo>
                    <a:pt x="262" y="834"/>
                  </a:lnTo>
                  <a:lnTo>
                    <a:pt x="262" y="829"/>
                  </a:lnTo>
                  <a:lnTo>
                    <a:pt x="262" y="821"/>
                  </a:lnTo>
                  <a:lnTo>
                    <a:pt x="266" y="818"/>
                  </a:lnTo>
                  <a:lnTo>
                    <a:pt x="266" y="810"/>
                  </a:lnTo>
                  <a:lnTo>
                    <a:pt x="266" y="806"/>
                  </a:lnTo>
                  <a:lnTo>
                    <a:pt x="266" y="800"/>
                  </a:lnTo>
                  <a:lnTo>
                    <a:pt x="266" y="792"/>
                  </a:lnTo>
                  <a:lnTo>
                    <a:pt x="266" y="788"/>
                  </a:lnTo>
                  <a:lnTo>
                    <a:pt x="266" y="782"/>
                  </a:lnTo>
                  <a:lnTo>
                    <a:pt x="266" y="776"/>
                  </a:lnTo>
                  <a:lnTo>
                    <a:pt x="266" y="771"/>
                  </a:lnTo>
                  <a:lnTo>
                    <a:pt x="266" y="767"/>
                  </a:lnTo>
                  <a:lnTo>
                    <a:pt x="266" y="760"/>
                  </a:lnTo>
                  <a:lnTo>
                    <a:pt x="262" y="755"/>
                  </a:lnTo>
                  <a:lnTo>
                    <a:pt x="262" y="748"/>
                  </a:lnTo>
                  <a:lnTo>
                    <a:pt x="262" y="742"/>
                  </a:lnTo>
                  <a:lnTo>
                    <a:pt x="262" y="736"/>
                  </a:lnTo>
                  <a:lnTo>
                    <a:pt x="262" y="730"/>
                  </a:lnTo>
                  <a:lnTo>
                    <a:pt x="262" y="726"/>
                  </a:lnTo>
                  <a:lnTo>
                    <a:pt x="262" y="721"/>
                  </a:lnTo>
                  <a:lnTo>
                    <a:pt x="262" y="715"/>
                  </a:lnTo>
                  <a:lnTo>
                    <a:pt x="262" y="708"/>
                  </a:lnTo>
                  <a:lnTo>
                    <a:pt x="262" y="702"/>
                  </a:lnTo>
                  <a:lnTo>
                    <a:pt x="262" y="696"/>
                  </a:lnTo>
                  <a:lnTo>
                    <a:pt x="262" y="692"/>
                  </a:lnTo>
                  <a:lnTo>
                    <a:pt x="262" y="685"/>
                  </a:lnTo>
                  <a:lnTo>
                    <a:pt x="262" y="680"/>
                  </a:lnTo>
                  <a:lnTo>
                    <a:pt x="262" y="676"/>
                  </a:lnTo>
                  <a:lnTo>
                    <a:pt x="260" y="668"/>
                  </a:lnTo>
                  <a:lnTo>
                    <a:pt x="260" y="661"/>
                  </a:lnTo>
                  <a:lnTo>
                    <a:pt x="260" y="655"/>
                  </a:lnTo>
                  <a:lnTo>
                    <a:pt x="260" y="650"/>
                  </a:lnTo>
                  <a:lnTo>
                    <a:pt x="257" y="643"/>
                  </a:lnTo>
                  <a:lnTo>
                    <a:pt x="257" y="636"/>
                  </a:lnTo>
                  <a:lnTo>
                    <a:pt x="257" y="635"/>
                  </a:lnTo>
                  <a:lnTo>
                    <a:pt x="254" y="626"/>
                  </a:lnTo>
                  <a:lnTo>
                    <a:pt x="254" y="621"/>
                  </a:lnTo>
                  <a:lnTo>
                    <a:pt x="254" y="613"/>
                  </a:lnTo>
                  <a:lnTo>
                    <a:pt x="254" y="609"/>
                  </a:lnTo>
                  <a:lnTo>
                    <a:pt x="252" y="602"/>
                  </a:lnTo>
                  <a:lnTo>
                    <a:pt x="252" y="597"/>
                  </a:lnTo>
                  <a:lnTo>
                    <a:pt x="250" y="590"/>
                  </a:lnTo>
                  <a:lnTo>
                    <a:pt x="250" y="587"/>
                  </a:lnTo>
                  <a:lnTo>
                    <a:pt x="248" y="580"/>
                  </a:lnTo>
                  <a:lnTo>
                    <a:pt x="248" y="575"/>
                  </a:lnTo>
                  <a:lnTo>
                    <a:pt x="245" y="568"/>
                  </a:lnTo>
                  <a:lnTo>
                    <a:pt x="245" y="563"/>
                  </a:lnTo>
                  <a:lnTo>
                    <a:pt x="242" y="554"/>
                  </a:lnTo>
                  <a:lnTo>
                    <a:pt x="242" y="550"/>
                  </a:lnTo>
                  <a:lnTo>
                    <a:pt x="241" y="544"/>
                  </a:lnTo>
                  <a:lnTo>
                    <a:pt x="237" y="540"/>
                  </a:lnTo>
                  <a:lnTo>
                    <a:pt x="237" y="533"/>
                  </a:lnTo>
                  <a:lnTo>
                    <a:pt x="237" y="529"/>
                  </a:lnTo>
                  <a:lnTo>
                    <a:pt x="233" y="522"/>
                  </a:lnTo>
                  <a:lnTo>
                    <a:pt x="233" y="517"/>
                  </a:lnTo>
                  <a:lnTo>
                    <a:pt x="232" y="513"/>
                  </a:lnTo>
                  <a:lnTo>
                    <a:pt x="229" y="506"/>
                  </a:lnTo>
                  <a:lnTo>
                    <a:pt x="229" y="498"/>
                  </a:lnTo>
                  <a:lnTo>
                    <a:pt x="227" y="494"/>
                  </a:lnTo>
                  <a:lnTo>
                    <a:pt x="224" y="490"/>
                  </a:lnTo>
                  <a:lnTo>
                    <a:pt x="223" y="485"/>
                  </a:lnTo>
                  <a:lnTo>
                    <a:pt x="220" y="477"/>
                  </a:lnTo>
                  <a:lnTo>
                    <a:pt x="220" y="473"/>
                  </a:lnTo>
                  <a:lnTo>
                    <a:pt x="217" y="467"/>
                  </a:lnTo>
                  <a:lnTo>
                    <a:pt x="215" y="463"/>
                  </a:lnTo>
                  <a:lnTo>
                    <a:pt x="212" y="458"/>
                  </a:lnTo>
                  <a:lnTo>
                    <a:pt x="211" y="452"/>
                  </a:lnTo>
                  <a:lnTo>
                    <a:pt x="208" y="448"/>
                  </a:lnTo>
                  <a:lnTo>
                    <a:pt x="204" y="444"/>
                  </a:lnTo>
                  <a:lnTo>
                    <a:pt x="202" y="439"/>
                  </a:lnTo>
                  <a:lnTo>
                    <a:pt x="199" y="435"/>
                  </a:lnTo>
                  <a:lnTo>
                    <a:pt x="198" y="427"/>
                  </a:lnTo>
                  <a:lnTo>
                    <a:pt x="192" y="426"/>
                  </a:lnTo>
                  <a:lnTo>
                    <a:pt x="192" y="422"/>
                  </a:lnTo>
                  <a:lnTo>
                    <a:pt x="187" y="417"/>
                  </a:lnTo>
                  <a:lnTo>
                    <a:pt x="186" y="412"/>
                  </a:lnTo>
                  <a:lnTo>
                    <a:pt x="183" y="408"/>
                  </a:lnTo>
                  <a:lnTo>
                    <a:pt x="178" y="404"/>
                  </a:lnTo>
                  <a:lnTo>
                    <a:pt x="178" y="398"/>
                  </a:lnTo>
                  <a:lnTo>
                    <a:pt x="171" y="392"/>
                  </a:lnTo>
                  <a:lnTo>
                    <a:pt x="167" y="384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6" y="359"/>
                  </a:lnTo>
                  <a:lnTo>
                    <a:pt x="142" y="355"/>
                  </a:lnTo>
                  <a:lnTo>
                    <a:pt x="139" y="348"/>
                  </a:lnTo>
                  <a:lnTo>
                    <a:pt x="133" y="344"/>
                  </a:lnTo>
                  <a:lnTo>
                    <a:pt x="128" y="343"/>
                  </a:lnTo>
                  <a:lnTo>
                    <a:pt x="121" y="337"/>
                  </a:lnTo>
                  <a:lnTo>
                    <a:pt x="118" y="331"/>
                  </a:lnTo>
                  <a:lnTo>
                    <a:pt x="108" y="325"/>
                  </a:lnTo>
                  <a:lnTo>
                    <a:pt x="104" y="319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06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8" y="295"/>
                  </a:lnTo>
                  <a:lnTo>
                    <a:pt x="110" y="291"/>
                  </a:lnTo>
                  <a:lnTo>
                    <a:pt x="118" y="291"/>
                  </a:lnTo>
                  <a:lnTo>
                    <a:pt x="121" y="287"/>
                  </a:lnTo>
                  <a:lnTo>
                    <a:pt x="123" y="284"/>
                  </a:lnTo>
                  <a:lnTo>
                    <a:pt x="131" y="281"/>
                  </a:lnTo>
                  <a:lnTo>
                    <a:pt x="139" y="277"/>
                  </a:lnTo>
                  <a:lnTo>
                    <a:pt x="142" y="275"/>
                  </a:lnTo>
                  <a:lnTo>
                    <a:pt x="152" y="270"/>
                  </a:lnTo>
                  <a:lnTo>
                    <a:pt x="158" y="264"/>
                  </a:lnTo>
                  <a:lnTo>
                    <a:pt x="165" y="264"/>
                  </a:lnTo>
                  <a:lnTo>
                    <a:pt x="171" y="262"/>
                  </a:lnTo>
                  <a:lnTo>
                    <a:pt x="183" y="256"/>
                  </a:lnTo>
                  <a:lnTo>
                    <a:pt x="190" y="251"/>
                  </a:lnTo>
                  <a:lnTo>
                    <a:pt x="199" y="247"/>
                  </a:lnTo>
                  <a:lnTo>
                    <a:pt x="208" y="245"/>
                  </a:lnTo>
                  <a:lnTo>
                    <a:pt x="217" y="239"/>
                  </a:lnTo>
                  <a:lnTo>
                    <a:pt x="229" y="235"/>
                  </a:lnTo>
                  <a:lnTo>
                    <a:pt x="237" y="231"/>
                  </a:lnTo>
                  <a:lnTo>
                    <a:pt x="248" y="226"/>
                  </a:lnTo>
                  <a:lnTo>
                    <a:pt x="260" y="220"/>
                  </a:lnTo>
                  <a:lnTo>
                    <a:pt x="270" y="214"/>
                  </a:lnTo>
                  <a:lnTo>
                    <a:pt x="279" y="210"/>
                  </a:lnTo>
                  <a:lnTo>
                    <a:pt x="291" y="206"/>
                  </a:lnTo>
                  <a:lnTo>
                    <a:pt x="304" y="201"/>
                  </a:lnTo>
                  <a:lnTo>
                    <a:pt x="315" y="197"/>
                  </a:lnTo>
                  <a:lnTo>
                    <a:pt x="325" y="192"/>
                  </a:lnTo>
                  <a:lnTo>
                    <a:pt x="336" y="185"/>
                  </a:lnTo>
                  <a:lnTo>
                    <a:pt x="348" y="180"/>
                  </a:lnTo>
                  <a:lnTo>
                    <a:pt x="360" y="176"/>
                  </a:lnTo>
                  <a:lnTo>
                    <a:pt x="370" y="170"/>
                  </a:lnTo>
                  <a:lnTo>
                    <a:pt x="379" y="166"/>
                  </a:lnTo>
                  <a:lnTo>
                    <a:pt x="395" y="160"/>
                  </a:lnTo>
                  <a:lnTo>
                    <a:pt x="403" y="154"/>
                  </a:lnTo>
                  <a:lnTo>
                    <a:pt x="415" y="149"/>
                  </a:lnTo>
                  <a:lnTo>
                    <a:pt x="425" y="145"/>
                  </a:lnTo>
                  <a:lnTo>
                    <a:pt x="434" y="141"/>
                  </a:lnTo>
                  <a:lnTo>
                    <a:pt x="446" y="135"/>
                  </a:lnTo>
                  <a:lnTo>
                    <a:pt x="458" y="130"/>
                  </a:lnTo>
                  <a:lnTo>
                    <a:pt x="467" y="124"/>
                  </a:lnTo>
                  <a:lnTo>
                    <a:pt x="475" y="120"/>
                  </a:lnTo>
                  <a:lnTo>
                    <a:pt x="486" y="116"/>
                  </a:lnTo>
                  <a:lnTo>
                    <a:pt x="496" y="110"/>
                  </a:lnTo>
                  <a:lnTo>
                    <a:pt x="506" y="104"/>
                  </a:lnTo>
                  <a:lnTo>
                    <a:pt x="515" y="100"/>
                  </a:lnTo>
                  <a:lnTo>
                    <a:pt x="523" y="96"/>
                  </a:lnTo>
                  <a:lnTo>
                    <a:pt x="531" y="91"/>
                  </a:lnTo>
                  <a:lnTo>
                    <a:pt x="541" y="85"/>
                  </a:lnTo>
                  <a:lnTo>
                    <a:pt x="548" y="80"/>
                  </a:lnTo>
                  <a:lnTo>
                    <a:pt x="554" y="76"/>
                  </a:lnTo>
                  <a:lnTo>
                    <a:pt x="561" y="71"/>
                  </a:lnTo>
                  <a:lnTo>
                    <a:pt x="567" y="68"/>
                  </a:lnTo>
                  <a:lnTo>
                    <a:pt x="574" y="64"/>
                  </a:lnTo>
                  <a:lnTo>
                    <a:pt x="579" y="60"/>
                  </a:lnTo>
                  <a:lnTo>
                    <a:pt x="583" y="55"/>
                  </a:lnTo>
                  <a:lnTo>
                    <a:pt x="586" y="52"/>
                  </a:lnTo>
                  <a:lnTo>
                    <a:pt x="592" y="51"/>
                  </a:lnTo>
                  <a:lnTo>
                    <a:pt x="599" y="43"/>
                  </a:lnTo>
                  <a:lnTo>
                    <a:pt x="604" y="39"/>
                  </a:lnTo>
                  <a:lnTo>
                    <a:pt x="607" y="31"/>
                  </a:lnTo>
                  <a:lnTo>
                    <a:pt x="607" y="26"/>
                  </a:lnTo>
                  <a:lnTo>
                    <a:pt x="608" y="21"/>
                  </a:lnTo>
                  <a:lnTo>
                    <a:pt x="608" y="18"/>
                  </a:lnTo>
                  <a:lnTo>
                    <a:pt x="608" y="9"/>
                  </a:lnTo>
                  <a:lnTo>
                    <a:pt x="608" y="6"/>
                  </a:lnTo>
                  <a:lnTo>
                    <a:pt x="607" y="1"/>
                  </a:lnTo>
                  <a:lnTo>
                    <a:pt x="599" y="0"/>
                  </a:lnTo>
                  <a:lnTo>
                    <a:pt x="591" y="0"/>
                  </a:lnTo>
                  <a:lnTo>
                    <a:pt x="583" y="1"/>
                  </a:lnTo>
                  <a:lnTo>
                    <a:pt x="578" y="5"/>
                  </a:lnTo>
                  <a:lnTo>
                    <a:pt x="578" y="6"/>
                  </a:lnTo>
                  <a:lnTo>
                    <a:pt x="578" y="6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25" y="386"/>
              <a:ext cx="24" cy="95"/>
            </a:xfrm>
            <a:custGeom>
              <a:avLst/>
              <a:gdLst>
                <a:gd name="T0" fmla="*/ 89 w 95"/>
                <a:gd name="T1" fmla="*/ 34 h 382"/>
                <a:gd name="T2" fmla="*/ 89 w 95"/>
                <a:gd name="T3" fmla="*/ 53 h 382"/>
                <a:gd name="T4" fmla="*/ 91 w 95"/>
                <a:gd name="T5" fmla="*/ 63 h 382"/>
                <a:gd name="T6" fmla="*/ 94 w 95"/>
                <a:gd name="T7" fmla="*/ 80 h 382"/>
                <a:gd name="T8" fmla="*/ 94 w 95"/>
                <a:gd name="T9" fmla="*/ 94 h 382"/>
                <a:gd name="T10" fmla="*/ 94 w 95"/>
                <a:gd name="T11" fmla="*/ 113 h 382"/>
                <a:gd name="T12" fmla="*/ 95 w 95"/>
                <a:gd name="T13" fmla="*/ 130 h 382"/>
                <a:gd name="T14" fmla="*/ 95 w 95"/>
                <a:gd name="T15" fmla="*/ 149 h 382"/>
                <a:gd name="T16" fmla="*/ 95 w 95"/>
                <a:gd name="T17" fmla="*/ 169 h 382"/>
                <a:gd name="T18" fmla="*/ 95 w 95"/>
                <a:gd name="T19" fmla="*/ 191 h 382"/>
                <a:gd name="T20" fmla="*/ 94 w 95"/>
                <a:gd name="T21" fmla="*/ 211 h 382"/>
                <a:gd name="T22" fmla="*/ 94 w 95"/>
                <a:gd name="T23" fmla="*/ 229 h 382"/>
                <a:gd name="T24" fmla="*/ 94 w 95"/>
                <a:gd name="T25" fmla="*/ 247 h 382"/>
                <a:gd name="T26" fmla="*/ 91 w 95"/>
                <a:gd name="T27" fmla="*/ 266 h 382"/>
                <a:gd name="T28" fmla="*/ 91 w 95"/>
                <a:gd name="T29" fmla="*/ 284 h 382"/>
                <a:gd name="T30" fmla="*/ 89 w 95"/>
                <a:gd name="T31" fmla="*/ 301 h 382"/>
                <a:gd name="T32" fmla="*/ 86 w 95"/>
                <a:gd name="T33" fmla="*/ 316 h 382"/>
                <a:gd name="T34" fmla="*/ 83 w 95"/>
                <a:gd name="T35" fmla="*/ 332 h 382"/>
                <a:gd name="T36" fmla="*/ 79 w 95"/>
                <a:gd name="T37" fmla="*/ 353 h 382"/>
                <a:gd name="T38" fmla="*/ 64 w 95"/>
                <a:gd name="T39" fmla="*/ 374 h 382"/>
                <a:gd name="T40" fmla="*/ 48 w 95"/>
                <a:gd name="T41" fmla="*/ 382 h 382"/>
                <a:gd name="T42" fmla="*/ 29 w 95"/>
                <a:gd name="T43" fmla="*/ 378 h 382"/>
                <a:gd name="T44" fmla="*/ 16 w 95"/>
                <a:gd name="T45" fmla="*/ 365 h 382"/>
                <a:gd name="T46" fmla="*/ 4 w 95"/>
                <a:gd name="T47" fmla="*/ 344 h 382"/>
                <a:gd name="T48" fmla="*/ 0 w 95"/>
                <a:gd name="T49" fmla="*/ 322 h 382"/>
                <a:gd name="T50" fmla="*/ 0 w 95"/>
                <a:gd name="T51" fmla="*/ 312 h 382"/>
                <a:gd name="T52" fmla="*/ 0 w 95"/>
                <a:gd name="T53" fmla="*/ 296 h 382"/>
                <a:gd name="T54" fmla="*/ 0 w 95"/>
                <a:gd name="T55" fmla="*/ 279 h 382"/>
                <a:gd name="T56" fmla="*/ 3 w 95"/>
                <a:gd name="T57" fmla="*/ 263 h 382"/>
                <a:gd name="T58" fmla="*/ 4 w 95"/>
                <a:gd name="T59" fmla="*/ 241 h 382"/>
                <a:gd name="T60" fmla="*/ 4 w 95"/>
                <a:gd name="T61" fmla="*/ 222 h 382"/>
                <a:gd name="T62" fmla="*/ 10 w 95"/>
                <a:gd name="T63" fmla="*/ 203 h 382"/>
                <a:gd name="T64" fmla="*/ 11 w 95"/>
                <a:gd name="T65" fmla="*/ 182 h 382"/>
                <a:gd name="T66" fmla="*/ 14 w 95"/>
                <a:gd name="T67" fmla="*/ 161 h 382"/>
                <a:gd name="T68" fmla="*/ 16 w 95"/>
                <a:gd name="T69" fmla="*/ 140 h 382"/>
                <a:gd name="T70" fmla="*/ 17 w 95"/>
                <a:gd name="T71" fmla="*/ 119 h 382"/>
                <a:gd name="T72" fmla="*/ 20 w 95"/>
                <a:gd name="T73" fmla="*/ 99 h 382"/>
                <a:gd name="T74" fmla="*/ 24 w 95"/>
                <a:gd name="T75" fmla="*/ 80 h 382"/>
                <a:gd name="T76" fmla="*/ 28 w 95"/>
                <a:gd name="T77" fmla="*/ 63 h 382"/>
                <a:gd name="T78" fmla="*/ 29 w 95"/>
                <a:gd name="T79" fmla="*/ 49 h 382"/>
                <a:gd name="T80" fmla="*/ 31 w 95"/>
                <a:gd name="T81" fmla="*/ 34 h 382"/>
                <a:gd name="T82" fmla="*/ 36 w 95"/>
                <a:gd name="T83" fmla="*/ 13 h 382"/>
                <a:gd name="T84" fmla="*/ 41 w 95"/>
                <a:gd name="T85" fmla="*/ 8 h 382"/>
                <a:gd name="T86" fmla="*/ 53 w 95"/>
                <a:gd name="T87" fmla="*/ 0 h 382"/>
                <a:gd name="T88" fmla="*/ 70 w 95"/>
                <a:gd name="T89" fmla="*/ 9 h 382"/>
                <a:gd name="T90" fmla="*/ 79 w 95"/>
                <a:gd name="T91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382">
                  <a:moveTo>
                    <a:pt x="83" y="28"/>
                  </a:moveTo>
                  <a:lnTo>
                    <a:pt x="86" y="30"/>
                  </a:lnTo>
                  <a:lnTo>
                    <a:pt x="89" y="34"/>
                  </a:lnTo>
                  <a:lnTo>
                    <a:pt x="89" y="41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91" y="55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1" y="69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4"/>
                  </a:lnTo>
                  <a:lnTo>
                    <a:pt x="94" y="88"/>
                  </a:lnTo>
                  <a:lnTo>
                    <a:pt x="94" y="94"/>
                  </a:lnTo>
                  <a:lnTo>
                    <a:pt x="94" y="101"/>
                  </a:lnTo>
                  <a:lnTo>
                    <a:pt x="94" y="108"/>
                  </a:lnTo>
                  <a:lnTo>
                    <a:pt x="94" y="113"/>
                  </a:lnTo>
                  <a:lnTo>
                    <a:pt x="95" y="119"/>
                  </a:lnTo>
                  <a:lnTo>
                    <a:pt x="95" y="124"/>
                  </a:lnTo>
                  <a:lnTo>
                    <a:pt x="95" y="130"/>
                  </a:lnTo>
                  <a:lnTo>
                    <a:pt x="95" y="138"/>
                  </a:lnTo>
                  <a:lnTo>
                    <a:pt x="95" y="144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95" y="166"/>
                  </a:lnTo>
                  <a:lnTo>
                    <a:pt x="95" y="169"/>
                  </a:lnTo>
                  <a:lnTo>
                    <a:pt x="95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95" y="197"/>
                  </a:lnTo>
                  <a:lnTo>
                    <a:pt x="94" y="204"/>
                  </a:lnTo>
                  <a:lnTo>
                    <a:pt x="94" y="211"/>
                  </a:lnTo>
                  <a:lnTo>
                    <a:pt x="94" y="216"/>
                  </a:lnTo>
                  <a:lnTo>
                    <a:pt x="94" y="222"/>
                  </a:lnTo>
                  <a:lnTo>
                    <a:pt x="94" y="229"/>
                  </a:lnTo>
                  <a:lnTo>
                    <a:pt x="94" y="236"/>
                  </a:lnTo>
                  <a:lnTo>
                    <a:pt x="94" y="241"/>
                  </a:lnTo>
                  <a:lnTo>
                    <a:pt x="94" y="247"/>
                  </a:lnTo>
                  <a:lnTo>
                    <a:pt x="94" y="254"/>
                  </a:lnTo>
                  <a:lnTo>
                    <a:pt x="94" y="262"/>
                  </a:lnTo>
                  <a:lnTo>
                    <a:pt x="91" y="266"/>
                  </a:lnTo>
                  <a:lnTo>
                    <a:pt x="91" y="272"/>
                  </a:lnTo>
                  <a:lnTo>
                    <a:pt x="91" y="278"/>
                  </a:lnTo>
                  <a:lnTo>
                    <a:pt x="91" y="284"/>
                  </a:lnTo>
                  <a:lnTo>
                    <a:pt x="89" y="288"/>
                  </a:lnTo>
                  <a:lnTo>
                    <a:pt x="89" y="296"/>
                  </a:lnTo>
                  <a:lnTo>
                    <a:pt x="89" y="301"/>
                  </a:lnTo>
                  <a:lnTo>
                    <a:pt x="89" y="307"/>
                  </a:lnTo>
                  <a:lnTo>
                    <a:pt x="89" y="312"/>
                  </a:lnTo>
                  <a:lnTo>
                    <a:pt x="86" y="316"/>
                  </a:lnTo>
                  <a:lnTo>
                    <a:pt x="86" y="319"/>
                  </a:lnTo>
                  <a:lnTo>
                    <a:pt x="86" y="326"/>
                  </a:lnTo>
                  <a:lnTo>
                    <a:pt x="83" y="332"/>
                  </a:lnTo>
                  <a:lnTo>
                    <a:pt x="83" y="341"/>
                  </a:lnTo>
                  <a:lnTo>
                    <a:pt x="79" y="346"/>
                  </a:lnTo>
                  <a:lnTo>
                    <a:pt x="79" y="353"/>
                  </a:lnTo>
                  <a:lnTo>
                    <a:pt x="75" y="359"/>
                  </a:lnTo>
                  <a:lnTo>
                    <a:pt x="70" y="367"/>
                  </a:lnTo>
                  <a:lnTo>
                    <a:pt x="64" y="374"/>
                  </a:lnTo>
                  <a:lnTo>
                    <a:pt x="60" y="378"/>
                  </a:lnTo>
                  <a:lnTo>
                    <a:pt x="53" y="378"/>
                  </a:lnTo>
                  <a:lnTo>
                    <a:pt x="48" y="382"/>
                  </a:lnTo>
                  <a:lnTo>
                    <a:pt x="42" y="382"/>
                  </a:lnTo>
                  <a:lnTo>
                    <a:pt x="36" y="382"/>
                  </a:lnTo>
                  <a:lnTo>
                    <a:pt x="29" y="378"/>
                  </a:lnTo>
                  <a:lnTo>
                    <a:pt x="24" y="376"/>
                  </a:lnTo>
                  <a:lnTo>
                    <a:pt x="20" y="371"/>
                  </a:lnTo>
                  <a:lnTo>
                    <a:pt x="16" y="365"/>
                  </a:lnTo>
                  <a:lnTo>
                    <a:pt x="11" y="359"/>
                  </a:lnTo>
                  <a:lnTo>
                    <a:pt x="10" y="353"/>
                  </a:lnTo>
                  <a:lnTo>
                    <a:pt x="4" y="344"/>
                  </a:lnTo>
                  <a:lnTo>
                    <a:pt x="3" y="334"/>
                  </a:lnTo>
                  <a:lnTo>
                    <a:pt x="3" y="328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3" y="272"/>
                  </a:lnTo>
                  <a:lnTo>
                    <a:pt x="3" y="267"/>
                  </a:lnTo>
                  <a:lnTo>
                    <a:pt x="3" y="263"/>
                  </a:lnTo>
                  <a:lnTo>
                    <a:pt x="3" y="257"/>
                  </a:lnTo>
                  <a:lnTo>
                    <a:pt x="3" y="249"/>
                  </a:lnTo>
                  <a:lnTo>
                    <a:pt x="4" y="241"/>
                  </a:lnTo>
                  <a:lnTo>
                    <a:pt x="4" y="236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6"/>
                  </a:lnTo>
                  <a:lnTo>
                    <a:pt x="10" y="211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88"/>
                  </a:lnTo>
                  <a:lnTo>
                    <a:pt x="11" y="182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17" y="126"/>
                  </a:lnTo>
                  <a:lnTo>
                    <a:pt x="17" y="119"/>
                  </a:lnTo>
                  <a:lnTo>
                    <a:pt x="20" y="113"/>
                  </a:lnTo>
                  <a:lnTo>
                    <a:pt x="20" y="105"/>
                  </a:lnTo>
                  <a:lnTo>
                    <a:pt x="20" y="99"/>
                  </a:lnTo>
                  <a:lnTo>
                    <a:pt x="20" y="92"/>
                  </a:lnTo>
                  <a:lnTo>
                    <a:pt x="23" y="88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21"/>
                  </a:lnTo>
                  <a:lnTo>
                    <a:pt x="36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79" y="24"/>
                  </a:lnTo>
                  <a:lnTo>
                    <a:pt x="83" y="28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1" y="582"/>
              <a:ext cx="77" cy="107"/>
            </a:xfrm>
            <a:custGeom>
              <a:avLst/>
              <a:gdLst>
                <a:gd name="T0" fmla="*/ 270 w 308"/>
                <a:gd name="T1" fmla="*/ 414 h 429"/>
                <a:gd name="T2" fmla="*/ 283 w 308"/>
                <a:gd name="T3" fmla="*/ 401 h 429"/>
                <a:gd name="T4" fmla="*/ 296 w 308"/>
                <a:gd name="T5" fmla="*/ 383 h 429"/>
                <a:gd name="T6" fmla="*/ 303 w 308"/>
                <a:gd name="T7" fmla="*/ 363 h 429"/>
                <a:gd name="T8" fmla="*/ 308 w 308"/>
                <a:gd name="T9" fmla="*/ 339 h 429"/>
                <a:gd name="T10" fmla="*/ 308 w 308"/>
                <a:gd name="T11" fmla="*/ 318 h 429"/>
                <a:gd name="T12" fmla="*/ 308 w 308"/>
                <a:gd name="T13" fmla="*/ 302 h 429"/>
                <a:gd name="T14" fmla="*/ 304 w 308"/>
                <a:gd name="T15" fmla="*/ 288 h 429"/>
                <a:gd name="T16" fmla="*/ 303 w 308"/>
                <a:gd name="T17" fmla="*/ 273 h 429"/>
                <a:gd name="T18" fmla="*/ 299 w 308"/>
                <a:gd name="T19" fmla="*/ 258 h 429"/>
                <a:gd name="T20" fmla="*/ 296 w 308"/>
                <a:gd name="T21" fmla="*/ 241 h 429"/>
                <a:gd name="T22" fmla="*/ 291 w 308"/>
                <a:gd name="T23" fmla="*/ 222 h 429"/>
                <a:gd name="T24" fmla="*/ 286 w 308"/>
                <a:gd name="T25" fmla="*/ 206 h 429"/>
                <a:gd name="T26" fmla="*/ 279 w 308"/>
                <a:gd name="T27" fmla="*/ 191 h 429"/>
                <a:gd name="T28" fmla="*/ 273 w 308"/>
                <a:gd name="T29" fmla="*/ 172 h 429"/>
                <a:gd name="T30" fmla="*/ 263 w 308"/>
                <a:gd name="T31" fmla="*/ 155 h 429"/>
                <a:gd name="T32" fmla="*/ 257 w 308"/>
                <a:gd name="T33" fmla="*/ 135 h 429"/>
                <a:gd name="T34" fmla="*/ 244 w 308"/>
                <a:gd name="T35" fmla="*/ 120 h 429"/>
                <a:gd name="T36" fmla="*/ 236 w 308"/>
                <a:gd name="T37" fmla="*/ 105 h 429"/>
                <a:gd name="T38" fmla="*/ 227 w 308"/>
                <a:gd name="T39" fmla="*/ 89 h 429"/>
                <a:gd name="T40" fmla="*/ 216 w 308"/>
                <a:gd name="T41" fmla="*/ 75 h 429"/>
                <a:gd name="T42" fmla="*/ 204 w 308"/>
                <a:gd name="T43" fmla="*/ 59 h 429"/>
                <a:gd name="T44" fmla="*/ 181 w 308"/>
                <a:gd name="T45" fmla="*/ 39 h 429"/>
                <a:gd name="T46" fmla="*/ 161 w 308"/>
                <a:gd name="T47" fmla="*/ 22 h 429"/>
                <a:gd name="T48" fmla="*/ 140 w 308"/>
                <a:gd name="T49" fmla="*/ 14 h 429"/>
                <a:gd name="T50" fmla="*/ 117 w 308"/>
                <a:gd name="T51" fmla="*/ 5 h 429"/>
                <a:gd name="T52" fmla="*/ 99 w 308"/>
                <a:gd name="T53" fmla="*/ 0 h 429"/>
                <a:gd name="T54" fmla="*/ 78 w 308"/>
                <a:gd name="T55" fmla="*/ 0 h 429"/>
                <a:gd name="T56" fmla="*/ 60 w 308"/>
                <a:gd name="T57" fmla="*/ 5 h 429"/>
                <a:gd name="T58" fmla="*/ 45 w 308"/>
                <a:gd name="T59" fmla="*/ 14 h 429"/>
                <a:gd name="T60" fmla="*/ 31 w 308"/>
                <a:gd name="T61" fmla="*/ 25 h 429"/>
                <a:gd name="T62" fmla="*/ 17 w 308"/>
                <a:gd name="T63" fmla="*/ 39 h 429"/>
                <a:gd name="T64" fmla="*/ 10 w 308"/>
                <a:gd name="T65" fmla="*/ 58 h 429"/>
                <a:gd name="T66" fmla="*/ 3 w 308"/>
                <a:gd name="T67" fmla="*/ 77 h 429"/>
                <a:gd name="T68" fmla="*/ 3 w 308"/>
                <a:gd name="T69" fmla="*/ 95 h 429"/>
                <a:gd name="T70" fmla="*/ 0 w 308"/>
                <a:gd name="T71" fmla="*/ 110 h 429"/>
                <a:gd name="T72" fmla="*/ 0 w 308"/>
                <a:gd name="T73" fmla="*/ 121 h 429"/>
                <a:gd name="T74" fmla="*/ 3 w 308"/>
                <a:gd name="T75" fmla="*/ 138 h 429"/>
                <a:gd name="T76" fmla="*/ 3 w 308"/>
                <a:gd name="T77" fmla="*/ 154 h 429"/>
                <a:gd name="T78" fmla="*/ 7 w 308"/>
                <a:gd name="T79" fmla="*/ 168 h 429"/>
                <a:gd name="T80" fmla="*/ 12 w 308"/>
                <a:gd name="T81" fmla="*/ 185 h 429"/>
                <a:gd name="T82" fmla="*/ 15 w 308"/>
                <a:gd name="T83" fmla="*/ 202 h 429"/>
                <a:gd name="T84" fmla="*/ 23 w 308"/>
                <a:gd name="T85" fmla="*/ 218 h 429"/>
                <a:gd name="T86" fmla="*/ 28 w 308"/>
                <a:gd name="T87" fmla="*/ 235 h 429"/>
                <a:gd name="T88" fmla="*/ 35 w 308"/>
                <a:gd name="T89" fmla="*/ 254 h 429"/>
                <a:gd name="T90" fmla="*/ 45 w 308"/>
                <a:gd name="T91" fmla="*/ 273 h 429"/>
                <a:gd name="T92" fmla="*/ 53 w 308"/>
                <a:gd name="T93" fmla="*/ 288 h 429"/>
                <a:gd name="T94" fmla="*/ 60 w 308"/>
                <a:gd name="T95" fmla="*/ 304 h 429"/>
                <a:gd name="T96" fmla="*/ 70 w 308"/>
                <a:gd name="T97" fmla="*/ 318 h 429"/>
                <a:gd name="T98" fmla="*/ 78 w 308"/>
                <a:gd name="T99" fmla="*/ 333 h 429"/>
                <a:gd name="T100" fmla="*/ 95 w 308"/>
                <a:gd name="T101" fmla="*/ 355 h 429"/>
                <a:gd name="T102" fmla="*/ 112 w 308"/>
                <a:gd name="T103" fmla="*/ 376 h 429"/>
                <a:gd name="T104" fmla="*/ 136 w 308"/>
                <a:gd name="T105" fmla="*/ 393 h 429"/>
                <a:gd name="T106" fmla="*/ 156 w 308"/>
                <a:gd name="T107" fmla="*/ 406 h 429"/>
                <a:gd name="T108" fmla="*/ 177 w 308"/>
                <a:gd name="T109" fmla="*/ 419 h 429"/>
                <a:gd name="T110" fmla="*/ 200 w 308"/>
                <a:gd name="T111" fmla="*/ 426 h 429"/>
                <a:gd name="T112" fmla="*/ 220 w 308"/>
                <a:gd name="T113" fmla="*/ 429 h 429"/>
                <a:gd name="T114" fmla="*/ 241 w 308"/>
                <a:gd name="T115" fmla="*/ 426 h 429"/>
                <a:gd name="T116" fmla="*/ 259 w 308"/>
                <a:gd name="T117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429">
                  <a:moveTo>
                    <a:pt x="259" y="419"/>
                  </a:moveTo>
                  <a:lnTo>
                    <a:pt x="263" y="417"/>
                  </a:lnTo>
                  <a:lnTo>
                    <a:pt x="270" y="414"/>
                  </a:lnTo>
                  <a:lnTo>
                    <a:pt x="274" y="410"/>
                  </a:lnTo>
                  <a:lnTo>
                    <a:pt x="282" y="406"/>
                  </a:lnTo>
                  <a:lnTo>
                    <a:pt x="283" y="401"/>
                  </a:lnTo>
                  <a:lnTo>
                    <a:pt x="288" y="396"/>
                  </a:lnTo>
                  <a:lnTo>
                    <a:pt x="291" y="389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299" y="368"/>
                  </a:lnTo>
                  <a:lnTo>
                    <a:pt x="303" y="363"/>
                  </a:lnTo>
                  <a:lnTo>
                    <a:pt x="304" y="355"/>
                  </a:lnTo>
                  <a:lnTo>
                    <a:pt x="308" y="348"/>
                  </a:lnTo>
                  <a:lnTo>
                    <a:pt x="308" y="339"/>
                  </a:lnTo>
                  <a:lnTo>
                    <a:pt x="308" y="330"/>
                  </a:lnTo>
                  <a:lnTo>
                    <a:pt x="308" y="322"/>
                  </a:lnTo>
                  <a:lnTo>
                    <a:pt x="308" y="318"/>
                  </a:lnTo>
                  <a:lnTo>
                    <a:pt x="308" y="313"/>
                  </a:lnTo>
                  <a:lnTo>
                    <a:pt x="308" y="308"/>
                  </a:lnTo>
                  <a:lnTo>
                    <a:pt x="308" y="302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88"/>
                  </a:lnTo>
                  <a:lnTo>
                    <a:pt x="304" y="284"/>
                  </a:lnTo>
                  <a:lnTo>
                    <a:pt x="303" y="277"/>
                  </a:lnTo>
                  <a:lnTo>
                    <a:pt x="303" y="273"/>
                  </a:lnTo>
                  <a:lnTo>
                    <a:pt x="303" y="268"/>
                  </a:lnTo>
                  <a:lnTo>
                    <a:pt x="299" y="260"/>
                  </a:lnTo>
                  <a:lnTo>
                    <a:pt x="299" y="258"/>
                  </a:lnTo>
                  <a:lnTo>
                    <a:pt x="299" y="252"/>
                  </a:lnTo>
                  <a:lnTo>
                    <a:pt x="298" y="246"/>
                  </a:lnTo>
                  <a:lnTo>
                    <a:pt x="296" y="241"/>
                  </a:lnTo>
                  <a:lnTo>
                    <a:pt x="296" y="235"/>
                  </a:lnTo>
                  <a:lnTo>
                    <a:pt x="294" y="229"/>
                  </a:lnTo>
                  <a:lnTo>
                    <a:pt x="291" y="222"/>
                  </a:lnTo>
                  <a:lnTo>
                    <a:pt x="288" y="218"/>
                  </a:lnTo>
                  <a:lnTo>
                    <a:pt x="286" y="210"/>
                  </a:lnTo>
                  <a:lnTo>
                    <a:pt x="286" y="206"/>
                  </a:lnTo>
                  <a:lnTo>
                    <a:pt x="282" y="202"/>
                  </a:lnTo>
                  <a:lnTo>
                    <a:pt x="282" y="194"/>
                  </a:lnTo>
                  <a:lnTo>
                    <a:pt x="279" y="191"/>
                  </a:lnTo>
                  <a:lnTo>
                    <a:pt x="278" y="184"/>
                  </a:lnTo>
                  <a:lnTo>
                    <a:pt x="274" y="176"/>
                  </a:lnTo>
                  <a:lnTo>
                    <a:pt x="273" y="172"/>
                  </a:lnTo>
                  <a:lnTo>
                    <a:pt x="269" y="166"/>
                  </a:lnTo>
                  <a:lnTo>
                    <a:pt x="269" y="160"/>
                  </a:lnTo>
                  <a:lnTo>
                    <a:pt x="263" y="155"/>
                  </a:lnTo>
                  <a:lnTo>
                    <a:pt x="261" y="147"/>
                  </a:lnTo>
                  <a:lnTo>
                    <a:pt x="257" y="139"/>
                  </a:lnTo>
                  <a:lnTo>
                    <a:pt x="257" y="135"/>
                  </a:lnTo>
                  <a:lnTo>
                    <a:pt x="253" y="129"/>
                  </a:lnTo>
                  <a:lnTo>
                    <a:pt x="249" y="125"/>
                  </a:lnTo>
                  <a:lnTo>
                    <a:pt x="244" y="120"/>
                  </a:lnTo>
                  <a:lnTo>
                    <a:pt x="244" y="113"/>
                  </a:lnTo>
                  <a:lnTo>
                    <a:pt x="241" y="110"/>
                  </a:lnTo>
                  <a:lnTo>
                    <a:pt x="236" y="105"/>
                  </a:lnTo>
                  <a:lnTo>
                    <a:pt x="231" y="96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3" y="85"/>
                  </a:lnTo>
                  <a:lnTo>
                    <a:pt x="220" y="80"/>
                  </a:lnTo>
                  <a:lnTo>
                    <a:pt x="216" y="75"/>
                  </a:lnTo>
                  <a:lnTo>
                    <a:pt x="211" y="71"/>
                  </a:lnTo>
                  <a:lnTo>
                    <a:pt x="211" y="67"/>
                  </a:lnTo>
                  <a:lnTo>
                    <a:pt x="204" y="59"/>
                  </a:lnTo>
                  <a:lnTo>
                    <a:pt x="195" y="50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1" y="22"/>
                  </a:lnTo>
                  <a:lnTo>
                    <a:pt x="154" y="21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3" y="9"/>
                  </a:lnTo>
                  <a:lnTo>
                    <a:pt x="125" y="9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5" y="45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7" y="64"/>
                  </a:lnTo>
                  <a:lnTo>
                    <a:pt x="6" y="71"/>
                  </a:lnTo>
                  <a:lnTo>
                    <a:pt x="3" y="77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3" y="105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6" y="158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10" y="172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202"/>
                  </a:lnTo>
                  <a:lnTo>
                    <a:pt x="17" y="206"/>
                  </a:lnTo>
                  <a:lnTo>
                    <a:pt x="19" y="213"/>
                  </a:lnTo>
                  <a:lnTo>
                    <a:pt x="23" y="218"/>
                  </a:lnTo>
                  <a:lnTo>
                    <a:pt x="23" y="223"/>
                  </a:lnTo>
                  <a:lnTo>
                    <a:pt x="28" y="231"/>
                  </a:lnTo>
                  <a:lnTo>
                    <a:pt x="28" y="235"/>
                  </a:lnTo>
                  <a:lnTo>
                    <a:pt x="31" y="241"/>
                  </a:lnTo>
                  <a:lnTo>
                    <a:pt x="32" y="248"/>
                  </a:lnTo>
                  <a:lnTo>
                    <a:pt x="35" y="254"/>
                  </a:lnTo>
                  <a:lnTo>
                    <a:pt x="40" y="259"/>
                  </a:lnTo>
                  <a:lnTo>
                    <a:pt x="40" y="268"/>
                  </a:lnTo>
                  <a:lnTo>
                    <a:pt x="45" y="273"/>
                  </a:lnTo>
                  <a:lnTo>
                    <a:pt x="48" y="279"/>
                  </a:lnTo>
                  <a:lnTo>
                    <a:pt x="52" y="284"/>
                  </a:lnTo>
                  <a:lnTo>
                    <a:pt x="53" y="288"/>
                  </a:lnTo>
                  <a:lnTo>
                    <a:pt x="56" y="293"/>
                  </a:lnTo>
                  <a:lnTo>
                    <a:pt x="58" y="301"/>
                  </a:lnTo>
                  <a:lnTo>
                    <a:pt x="60" y="304"/>
                  </a:lnTo>
                  <a:lnTo>
                    <a:pt x="62" y="309"/>
                  </a:lnTo>
                  <a:lnTo>
                    <a:pt x="65" y="313"/>
                  </a:lnTo>
                  <a:lnTo>
                    <a:pt x="70" y="318"/>
                  </a:lnTo>
                  <a:lnTo>
                    <a:pt x="73" y="322"/>
                  </a:lnTo>
                  <a:lnTo>
                    <a:pt x="77" y="327"/>
                  </a:lnTo>
                  <a:lnTo>
                    <a:pt x="78" y="333"/>
                  </a:lnTo>
                  <a:lnTo>
                    <a:pt x="81" y="338"/>
                  </a:lnTo>
                  <a:lnTo>
                    <a:pt x="87" y="343"/>
                  </a:lnTo>
                  <a:lnTo>
                    <a:pt x="95" y="355"/>
                  </a:lnTo>
                  <a:lnTo>
                    <a:pt x="100" y="363"/>
                  </a:lnTo>
                  <a:lnTo>
                    <a:pt x="108" y="368"/>
                  </a:lnTo>
                  <a:lnTo>
                    <a:pt x="112" y="376"/>
                  </a:lnTo>
                  <a:lnTo>
                    <a:pt x="121" y="383"/>
                  </a:lnTo>
                  <a:lnTo>
                    <a:pt x="128" y="387"/>
                  </a:lnTo>
                  <a:lnTo>
                    <a:pt x="136" y="393"/>
                  </a:lnTo>
                  <a:lnTo>
                    <a:pt x="142" y="398"/>
                  </a:lnTo>
                  <a:lnTo>
                    <a:pt x="150" y="406"/>
                  </a:lnTo>
                  <a:lnTo>
                    <a:pt x="156" y="406"/>
                  </a:lnTo>
                  <a:lnTo>
                    <a:pt x="163" y="412"/>
                  </a:lnTo>
                  <a:lnTo>
                    <a:pt x="170" y="414"/>
                  </a:lnTo>
                  <a:lnTo>
                    <a:pt x="177" y="419"/>
                  </a:lnTo>
                  <a:lnTo>
                    <a:pt x="183" y="422"/>
                  </a:lnTo>
                  <a:lnTo>
                    <a:pt x="191" y="423"/>
                  </a:lnTo>
                  <a:lnTo>
                    <a:pt x="200" y="426"/>
                  </a:lnTo>
                  <a:lnTo>
                    <a:pt x="204" y="429"/>
                  </a:lnTo>
                  <a:lnTo>
                    <a:pt x="211" y="429"/>
                  </a:lnTo>
                  <a:lnTo>
                    <a:pt x="220" y="429"/>
                  </a:lnTo>
                  <a:lnTo>
                    <a:pt x="227" y="429"/>
                  </a:lnTo>
                  <a:lnTo>
                    <a:pt x="234" y="429"/>
                  </a:lnTo>
                  <a:lnTo>
                    <a:pt x="241" y="426"/>
                  </a:lnTo>
                  <a:lnTo>
                    <a:pt x="244" y="423"/>
                  </a:lnTo>
                  <a:lnTo>
                    <a:pt x="253" y="422"/>
                  </a:lnTo>
                  <a:lnTo>
                    <a:pt x="259" y="419"/>
                  </a:lnTo>
                  <a:lnTo>
                    <a:pt x="259" y="419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5" y="540"/>
              <a:ext cx="47" cy="54"/>
            </a:xfrm>
            <a:custGeom>
              <a:avLst/>
              <a:gdLst>
                <a:gd name="T0" fmla="*/ 25 w 188"/>
                <a:gd name="T1" fmla="*/ 2 h 219"/>
                <a:gd name="T2" fmla="*/ 30 w 188"/>
                <a:gd name="T3" fmla="*/ 6 h 219"/>
                <a:gd name="T4" fmla="*/ 42 w 188"/>
                <a:gd name="T5" fmla="*/ 6 h 219"/>
                <a:gd name="T6" fmla="*/ 51 w 188"/>
                <a:gd name="T7" fmla="*/ 8 h 219"/>
                <a:gd name="T8" fmla="*/ 60 w 188"/>
                <a:gd name="T9" fmla="*/ 14 h 219"/>
                <a:gd name="T10" fmla="*/ 69 w 188"/>
                <a:gd name="T11" fmla="*/ 20 h 219"/>
                <a:gd name="T12" fmla="*/ 80 w 188"/>
                <a:gd name="T13" fmla="*/ 23 h 219"/>
                <a:gd name="T14" fmla="*/ 92 w 188"/>
                <a:gd name="T15" fmla="*/ 32 h 219"/>
                <a:gd name="T16" fmla="*/ 103 w 188"/>
                <a:gd name="T17" fmla="*/ 39 h 219"/>
                <a:gd name="T18" fmla="*/ 115 w 188"/>
                <a:gd name="T19" fmla="*/ 48 h 219"/>
                <a:gd name="T20" fmla="*/ 127 w 188"/>
                <a:gd name="T21" fmla="*/ 57 h 219"/>
                <a:gd name="T22" fmla="*/ 138 w 188"/>
                <a:gd name="T23" fmla="*/ 69 h 219"/>
                <a:gd name="T24" fmla="*/ 152 w 188"/>
                <a:gd name="T25" fmla="*/ 82 h 219"/>
                <a:gd name="T26" fmla="*/ 160 w 188"/>
                <a:gd name="T27" fmla="*/ 96 h 219"/>
                <a:gd name="T28" fmla="*/ 171 w 188"/>
                <a:gd name="T29" fmla="*/ 111 h 219"/>
                <a:gd name="T30" fmla="*/ 177 w 188"/>
                <a:gd name="T31" fmla="*/ 125 h 219"/>
                <a:gd name="T32" fmla="*/ 184 w 188"/>
                <a:gd name="T33" fmla="*/ 139 h 219"/>
                <a:gd name="T34" fmla="*/ 186 w 188"/>
                <a:gd name="T35" fmla="*/ 153 h 219"/>
                <a:gd name="T36" fmla="*/ 188 w 188"/>
                <a:gd name="T37" fmla="*/ 164 h 219"/>
                <a:gd name="T38" fmla="*/ 188 w 188"/>
                <a:gd name="T39" fmla="*/ 174 h 219"/>
                <a:gd name="T40" fmla="*/ 186 w 188"/>
                <a:gd name="T41" fmla="*/ 183 h 219"/>
                <a:gd name="T42" fmla="*/ 184 w 188"/>
                <a:gd name="T43" fmla="*/ 191 h 219"/>
                <a:gd name="T44" fmla="*/ 177 w 188"/>
                <a:gd name="T45" fmla="*/ 204 h 219"/>
                <a:gd name="T46" fmla="*/ 168 w 188"/>
                <a:gd name="T47" fmla="*/ 214 h 219"/>
                <a:gd name="T48" fmla="*/ 157 w 188"/>
                <a:gd name="T49" fmla="*/ 217 h 219"/>
                <a:gd name="T50" fmla="*/ 143 w 188"/>
                <a:gd name="T51" fmla="*/ 219 h 219"/>
                <a:gd name="T52" fmla="*/ 132 w 188"/>
                <a:gd name="T53" fmla="*/ 219 h 219"/>
                <a:gd name="T54" fmla="*/ 122 w 188"/>
                <a:gd name="T55" fmla="*/ 214 h 219"/>
                <a:gd name="T56" fmla="*/ 115 w 188"/>
                <a:gd name="T57" fmla="*/ 199 h 219"/>
                <a:gd name="T58" fmla="*/ 109 w 188"/>
                <a:gd name="T59" fmla="*/ 185 h 219"/>
                <a:gd name="T60" fmla="*/ 102 w 188"/>
                <a:gd name="T61" fmla="*/ 169 h 219"/>
                <a:gd name="T62" fmla="*/ 98 w 188"/>
                <a:gd name="T63" fmla="*/ 164 h 219"/>
                <a:gd name="T64" fmla="*/ 94 w 188"/>
                <a:gd name="T65" fmla="*/ 152 h 219"/>
                <a:gd name="T66" fmla="*/ 90 w 188"/>
                <a:gd name="T67" fmla="*/ 139 h 219"/>
                <a:gd name="T68" fmla="*/ 85 w 188"/>
                <a:gd name="T69" fmla="*/ 133 h 219"/>
                <a:gd name="T70" fmla="*/ 80 w 188"/>
                <a:gd name="T71" fmla="*/ 119 h 219"/>
                <a:gd name="T72" fmla="*/ 74 w 188"/>
                <a:gd name="T73" fmla="*/ 111 h 219"/>
                <a:gd name="T74" fmla="*/ 67 w 188"/>
                <a:gd name="T75" fmla="*/ 99 h 219"/>
                <a:gd name="T76" fmla="*/ 63 w 188"/>
                <a:gd name="T77" fmla="*/ 91 h 219"/>
                <a:gd name="T78" fmla="*/ 55 w 188"/>
                <a:gd name="T79" fmla="*/ 85 h 219"/>
                <a:gd name="T80" fmla="*/ 47 w 188"/>
                <a:gd name="T81" fmla="*/ 71 h 219"/>
                <a:gd name="T82" fmla="*/ 32 w 188"/>
                <a:gd name="T83" fmla="*/ 57 h 219"/>
                <a:gd name="T84" fmla="*/ 25 w 188"/>
                <a:gd name="T85" fmla="*/ 44 h 219"/>
                <a:gd name="T86" fmla="*/ 14 w 188"/>
                <a:gd name="T87" fmla="*/ 35 h 219"/>
                <a:gd name="T88" fmla="*/ 7 w 188"/>
                <a:gd name="T89" fmla="*/ 23 h 219"/>
                <a:gd name="T90" fmla="*/ 3 w 188"/>
                <a:gd name="T91" fmla="*/ 11 h 219"/>
                <a:gd name="T92" fmla="*/ 0 w 188"/>
                <a:gd name="T93" fmla="*/ 2 h 219"/>
                <a:gd name="T94" fmla="*/ 7 w 188"/>
                <a:gd name="T95" fmla="*/ 0 h 219"/>
                <a:gd name="T96" fmla="*/ 19 w 188"/>
                <a:gd name="T97" fmla="*/ 2 h 219"/>
                <a:gd name="T98" fmla="*/ 22 w 188"/>
                <a:gd name="T99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219">
                  <a:moveTo>
                    <a:pt x="22" y="2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5" y="11"/>
                  </a:lnTo>
                  <a:lnTo>
                    <a:pt x="60" y="14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5" y="27"/>
                  </a:lnTo>
                  <a:lnTo>
                    <a:pt x="92" y="32"/>
                  </a:lnTo>
                  <a:lnTo>
                    <a:pt x="97" y="36"/>
                  </a:lnTo>
                  <a:lnTo>
                    <a:pt x="103" y="39"/>
                  </a:lnTo>
                  <a:lnTo>
                    <a:pt x="110" y="44"/>
                  </a:lnTo>
                  <a:lnTo>
                    <a:pt x="115" y="48"/>
                  </a:lnTo>
                  <a:lnTo>
                    <a:pt x="122" y="53"/>
                  </a:lnTo>
                  <a:lnTo>
                    <a:pt x="127" y="57"/>
                  </a:lnTo>
                  <a:lnTo>
                    <a:pt x="132" y="64"/>
                  </a:lnTo>
                  <a:lnTo>
                    <a:pt x="138" y="69"/>
                  </a:lnTo>
                  <a:lnTo>
                    <a:pt x="144" y="73"/>
                  </a:lnTo>
                  <a:lnTo>
                    <a:pt x="152" y="82"/>
                  </a:lnTo>
                  <a:lnTo>
                    <a:pt x="157" y="90"/>
                  </a:lnTo>
                  <a:lnTo>
                    <a:pt x="160" y="96"/>
                  </a:lnTo>
                  <a:lnTo>
                    <a:pt x="165" y="103"/>
                  </a:lnTo>
                  <a:lnTo>
                    <a:pt x="171" y="111"/>
                  </a:lnTo>
                  <a:lnTo>
                    <a:pt x="172" y="119"/>
                  </a:lnTo>
                  <a:lnTo>
                    <a:pt x="177" y="125"/>
                  </a:lnTo>
                  <a:lnTo>
                    <a:pt x="182" y="133"/>
                  </a:lnTo>
                  <a:lnTo>
                    <a:pt x="184" y="139"/>
                  </a:lnTo>
                  <a:lnTo>
                    <a:pt x="184" y="146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188" y="169"/>
                  </a:lnTo>
                  <a:lnTo>
                    <a:pt x="188" y="174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4" y="196"/>
                  </a:lnTo>
                  <a:lnTo>
                    <a:pt x="177" y="204"/>
                  </a:lnTo>
                  <a:lnTo>
                    <a:pt x="172" y="208"/>
                  </a:lnTo>
                  <a:lnTo>
                    <a:pt x="168" y="214"/>
                  </a:lnTo>
                  <a:lnTo>
                    <a:pt x="163" y="215"/>
                  </a:lnTo>
                  <a:lnTo>
                    <a:pt x="157" y="217"/>
                  </a:lnTo>
                  <a:lnTo>
                    <a:pt x="149" y="219"/>
                  </a:lnTo>
                  <a:lnTo>
                    <a:pt x="143" y="219"/>
                  </a:lnTo>
                  <a:lnTo>
                    <a:pt x="138" y="219"/>
                  </a:lnTo>
                  <a:lnTo>
                    <a:pt x="132" y="219"/>
                  </a:lnTo>
                  <a:lnTo>
                    <a:pt x="127" y="215"/>
                  </a:lnTo>
                  <a:lnTo>
                    <a:pt x="122" y="214"/>
                  </a:lnTo>
                  <a:lnTo>
                    <a:pt x="118" y="206"/>
                  </a:lnTo>
                  <a:lnTo>
                    <a:pt x="115" y="199"/>
                  </a:lnTo>
                  <a:lnTo>
                    <a:pt x="110" y="191"/>
                  </a:lnTo>
                  <a:lnTo>
                    <a:pt x="109" y="185"/>
                  </a:lnTo>
                  <a:lnTo>
                    <a:pt x="105" y="178"/>
                  </a:lnTo>
                  <a:lnTo>
                    <a:pt x="102" y="169"/>
                  </a:lnTo>
                  <a:lnTo>
                    <a:pt x="102" y="166"/>
                  </a:lnTo>
                  <a:lnTo>
                    <a:pt x="98" y="164"/>
                  </a:lnTo>
                  <a:lnTo>
                    <a:pt x="97" y="154"/>
                  </a:lnTo>
                  <a:lnTo>
                    <a:pt x="94" y="152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88" y="137"/>
                  </a:lnTo>
                  <a:lnTo>
                    <a:pt x="85" y="133"/>
                  </a:lnTo>
                  <a:lnTo>
                    <a:pt x="85" y="125"/>
                  </a:lnTo>
                  <a:lnTo>
                    <a:pt x="80" y="119"/>
                  </a:lnTo>
                  <a:lnTo>
                    <a:pt x="78" y="116"/>
                  </a:lnTo>
                  <a:lnTo>
                    <a:pt x="74" y="111"/>
                  </a:lnTo>
                  <a:lnTo>
                    <a:pt x="72" y="104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5" y="85"/>
                  </a:lnTo>
                  <a:lnTo>
                    <a:pt x="51" y="79"/>
                  </a:lnTo>
                  <a:lnTo>
                    <a:pt x="47" y="71"/>
                  </a:lnTo>
                  <a:lnTo>
                    <a:pt x="39" y="64"/>
                  </a:lnTo>
                  <a:lnTo>
                    <a:pt x="32" y="57"/>
                  </a:lnTo>
                  <a:lnTo>
                    <a:pt x="28" y="49"/>
                  </a:lnTo>
                  <a:lnTo>
                    <a:pt x="25" y="44"/>
                  </a:lnTo>
                  <a:lnTo>
                    <a:pt x="19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" name="Picture 7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News Photo: Motorcycle rider w child draped on his back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3" b="9788"/>
          <a:stretch/>
        </p:blipFill>
        <p:spPr bwMode="auto">
          <a:xfrm>
            <a:off x="2971800" y="1371600"/>
            <a:ext cx="3604342" cy="452862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9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534400" cy="4602163"/>
          </a:xfrm>
        </p:spPr>
        <p:txBody>
          <a:bodyPr tIns="0" bIns="0"/>
          <a:lstStyle/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In order to answer as many questions as possible, you will have to talk to your influential directly. Think of them as a primary audience.</a:t>
            </a:r>
          </a:p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If you can’t get access to the influential directly, talk to those who work with the influential. This usually means speaking to a staff person, an assistant, or an advisor. Think of them as a secondary audience. They are often the key to getting the attention of the influential.</a:t>
            </a:r>
          </a:p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Call a community meeting, for example a town hall meeting, and invite as many staff, assistants, advisors, media and </a:t>
            </a:r>
            <a:r>
              <a:rPr lang="en-US" sz="1800" dirty="0" err="1" smtClean="0"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 as you can. Though the </a:t>
            </a:r>
            <a:r>
              <a:rPr lang="en-US" sz="1800" dirty="0" err="1" smtClean="0"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 may be too busy to attend, their staff, assistants, advisor, or reporter may attend and report your message back to the influential.</a:t>
            </a:r>
          </a:p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>
              <a:buClr>
                <a:srgbClr val="A3172E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Once you get to know more about your </a:t>
            </a:r>
            <a:r>
              <a:rPr lang="en-US" sz="1800" dirty="0" err="1" smtClean="0"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, you may want to place them on your influential/interest grid as a reminder of how much you will need to engage them. </a:t>
            </a:r>
          </a:p>
        </p:txBody>
      </p:sp>
      <p:sp>
        <p:nvSpPr>
          <p:cNvPr id="27652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35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Understand your Influentials, contd.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20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err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Influentials</a:t>
            </a: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 Video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13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0" y="0"/>
            <a:ext cx="1196975" cy="1198563"/>
            <a:chOff x="0" y="0"/>
            <a:chExt cx="754" cy="755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5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0" y="0"/>
              <a:ext cx="747" cy="748"/>
            </a:xfrm>
            <a:custGeom>
              <a:avLst/>
              <a:gdLst>
                <a:gd name="T0" fmla="*/ 0 w 2990"/>
                <a:gd name="T1" fmla="*/ 0 h 2994"/>
                <a:gd name="T2" fmla="*/ 747 w 2990"/>
                <a:gd name="T3" fmla="*/ 0 h 2994"/>
                <a:gd name="T4" fmla="*/ 1494 w 2990"/>
                <a:gd name="T5" fmla="*/ 0 h 2994"/>
                <a:gd name="T6" fmla="*/ 2241 w 2990"/>
                <a:gd name="T7" fmla="*/ 0 h 2994"/>
                <a:gd name="T8" fmla="*/ 2990 w 2990"/>
                <a:gd name="T9" fmla="*/ 0 h 2994"/>
                <a:gd name="T10" fmla="*/ 2990 w 2990"/>
                <a:gd name="T11" fmla="*/ 748 h 2994"/>
                <a:gd name="T12" fmla="*/ 2990 w 2990"/>
                <a:gd name="T13" fmla="*/ 1496 h 2994"/>
                <a:gd name="T14" fmla="*/ 2990 w 2990"/>
                <a:gd name="T15" fmla="*/ 2244 h 2994"/>
                <a:gd name="T16" fmla="*/ 2990 w 2990"/>
                <a:gd name="T17" fmla="*/ 2994 h 2994"/>
                <a:gd name="T18" fmla="*/ 2241 w 2990"/>
                <a:gd name="T19" fmla="*/ 2994 h 2994"/>
                <a:gd name="T20" fmla="*/ 1494 w 2990"/>
                <a:gd name="T21" fmla="*/ 2994 h 2994"/>
                <a:gd name="T22" fmla="*/ 747 w 2990"/>
                <a:gd name="T23" fmla="*/ 2994 h 2994"/>
                <a:gd name="T24" fmla="*/ 0 w 2990"/>
                <a:gd name="T25" fmla="*/ 2994 h 2994"/>
                <a:gd name="T26" fmla="*/ 0 w 2990"/>
                <a:gd name="T27" fmla="*/ 2244 h 2994"/>
                <a:gd name="T28" fmla="*/ 0 w 2990"/>
                <a:gd name="T29" fmla="*/ 1496 h 2994"/>
                <a:gd name="T30" fmla="*/ 0 w 2990"/>
                <a:gd name="T31" fmla="*/ 748 h 2994"/>
                <a:gd name="T32" fmla="*/ 0 w 2990"/>
                <a:gd name="T33" fmla="*/ 0 h 2994"/>
                <a:gd name="T34" fmla="*/ 0 w 2990"/>
                <a:gd name="T35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0" h="2994">
                  <a:moveTo>
                    <a:pt x="0" y="0"/>
                  </a:moveTo>
                  <a:lnTo>
                    <a:pt x="747" y="0"/>
                  </a:lnTo>
                  <a:lnTo>
                    <a:pt x="1494" y="0"/>
                  </a:lnTo>
                  <a:lnTo>
                    <a:pt x="2241" y="0"/>
                  </a:lnTo>
                  <a:lnTo>
                    <a:pt x="2990" y="0"/>
                  </a:lnTo>
                  <a:lnTo>
                    <a:pt x="2990" y="748"/>
                  </a:lnTo>
                  <a:lnTo>
                    <a:pt x="2990" y="1496"/>
                  </a:lnTo>
                  <a:lnTo>
                    <a:pt x="2990" y="2244"/>
                  </a:lnTo>
                  <a:lnTo>
                    <a:pt x="2990" y="2994"/>
                  </a:lnTo>
                  <a:lnTo>
                    <a:pt x="2241" y="2994"/>
                  </a:lnTo>
                  <a:lnTo>
                    <a:pt x="1494" y="2994"/>
                  </a:lnTo>
                  <a:lnTo>
                    <a:pt x="747" y="2994"/>
                  </a:lnTo>
                  <a:lnTo>
                    <a:pt x="0" y="2994"/>
                  </a:lnTo>
                  <a:lnTo>
                    <a:pt x="0" y="2244"/>
                  </a:lnTo>
                  <a:lnTo>
                    <a:pt x="0" y="1496"/>
                  </a:lnTo>
                  <a:lnTo>
                    <a:pt x="0" y="7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6" y="549"/>
              <a:ext cx="128" cy="171"/>
            </a:xfrm>
            <a:custGeom>
              <a:avLst/>
              <a:gdLst>
                <a:gd name="T0" fmla="*/ 435 w 510"/>
                <a:gd name="T1" fmla="*/ 661 h 682"/>
                <a:gd name="T2" fmla="*/ 454 w 510"/>
                <a:gd name="T3" fmla="*/ 651 h 682"/>
                <a:gd name="T4" fmla="*/ 478 w 510"/>
                <a:gd name="T5" fmla="*/ 624 h 682"/>
                <a:gd name="T6" fmla="*/ 488 w 510"/>
                <a:gd name="T7" fmla="*/ 603 h 682"/>
                <a:gd name="T8" fmla="*/ 497 w 510"/>
                <a:gd name="T9" fmla="*/ 581 h 682"/>
                <a:gd name="T10" fmla="*/ 504 w 510"/>
                <a:gd name="T11" fmla="*/ 556 h 682"/>
                <a:gd name="T12" fmla="*/ 508 w 510"/>
                <a:gd name="T13" fmla="*/ 528 h 682"/>
                <a:gd name="T14" fmla="*/ 510 w 510"/>
                <a:gd name="T15" fmla="*/ 498 h 682"/>
                <a:gd name="T16" fmla="*/ 508 w 510"/>
                <a:gd name="T17" fmla="*/ 468 h 682"/>
                <a:gd name="T18" fmla="*/ 506 w 510"/>
                <a:gd name="T19" fmla="*/ 432 h 682"/>
                <a:gd name="T20" fmla="*/ 500 w 510"/>
                <a:gd name="T21" fmla="*/ 396 h 682"/>
                <a:gd name="T22" fmla="*/ 492 w 510"/>
                <a:gd name="T23" fmla="*/ 359 h 682"/>
                <a:gd name="T24" fmla="*/ 483 w 510"/>
                <a:gd name="T25" fmla="*/ 321 h 682"/>
                <a:gd name="T26" fmla="*/ 470 w 510"/>
                <a:gd name="T27" fmla="*/ 281 h 682"/>
                <a:gd name="T28" fmla="*/ 454 w 510"/>
                <a:gd name="T29" fmla="*/ 240 h 682"/>
                <a:gd name="T30" fmla="*/ 435 w 510"/>
                <a:gd name="T31" fmla="*/ 197 h 682"/>
                <a:gd name="T32" fmla="*/ 417 w 510"/>
                <a:gd name="T33" fmla="*/ 160 h 682"/>
                <a:gd name="T34" fmla="*/ 395 w 510"/>
                <a:gd name="T35" fmla="*/ 125 h 682"/>
                <a:gd name="T36" fmla="*/ 371 w 510"/>
                <a:gd name="T37" fmla="*/ 98 h 682"/>
                <a:gd name="T38" fmla="*/ 349 w 510"/>
                <a:gd name="T39" fmla="*/ 72 h 682"/>
                <a:gd name="T40" fmla="*/ 325 w 510"/>
                <a:gd name="T41" fmla="*/ 52 h 682"/>
                <a:gd name="T42" fmla="*/ 301 w 510"/>
                <a:gd name="T43" fmla="*/ 34 h 682"/>
                <a:gd name="T44" fmla="*/ 278 w 510"/>
                <a:gd name="T45" fmla="*/ 21 h 682"/>
                <a:gd name="T46" fmla="*/ 251 w 510"/>
                <a:gd name="T47" fmla="*/ 14 h 682"/>
                <a:gd name="T48" fmla="*/ 226 w 510"/>
                <a:gd name="T49" fmla="*/ 5 h 682"/>
                <a:gd name="T50" fmla="*/ 204 w 510"/>
                <a:gd name="T51" fmla="*/ 2 h 682"/>
                <a:gd name="T52" fmla="*/ 182 w 510"/>
                <a:gd name="T53" fmla="*/ 0 h 682"/>
                <a:gd name="T54" fmla="*/ 159 w 510"/>
                <a:gd name="T55" fmla="*/ 2 h 682"/>
                <a:gd name="T56" fmla="*/ 136 w 510"/>
                <a:gd name="T57" fmla="*/ 5 h 682"/>
                <a:gd name="T58" fmla="*/ 116 w 510"/>
                <a:gd name="T59" fmla="*/ 10 h 682"/>
                <a:gd name="T60" fmla="*/ 99 w 510"/>
                <a:gd name="T61" fmla="*/ 18 h 682"/>
                <a:gd name="T62" fmla="*/ 79 w 510"/>
                <a:gd name="T63" fmla="*/ 30 h 682"/>
                <a:gd name="T64" fmla="*/ 49 w 510"/>
                <a:gd name="T65" fmla="*/ 55 h 682"/>
                <a:gd name="T66" fmla="*/ 33 w 510"/>
                <a:gd name="T67" fmla="*/ 76 h 682"/>
                <a:gd name="T68" fmla="*/ 21 w 510"/>
                <a:gd name="T69" fmla="*/ 94 h 682"/>
                <a:gd name="T70" fmla="*/ 13 w 510"/>
                <a:gd name="T71" fmla="*/ 114 h 682"/>
                <a:gd name="T72" fmla="*/ 5 w 510"/>
                <a:gd name="T73" fmla="*/ 138 h 682"/>
                <a:gd name="T74" fmla="*/ 0 w 510"/>
                <a:gd name="T75" fmla="*/ 163 h 682"/>
                <a:gd name="T76" fmla="*/ 0 w 510"/>
                <a:gd name="T77" fmla="*/ 189 h 682"/>
                <a:gd name="T78" fmla="*/ 0 w 510"/>
                <a:gd name="T79" fmla="*/ 218 h 682"/>
                <a:gd name="T80" fmla="*/ 0 w 510"/>
                <a:gd name="T81" fmla="*/ 247 h 682"/>
                <a:gd name="T82" fmla="*/ 5 w 510"/>
                <a:gd name="T83" fmla="*/ 281 h 682"/>
                <a:gd name="T84" fmla="*/ 13 w 510"/>
                <a:gd name="T85" fmla="*/ 315 h 682"/>
                <a:gd name="T86" fmla="*/ 25 w 510"/>
                <a:gd name="T87" fmla="*/ 352 h 682"/>
                <a:gd name="T88" fmla="*/ 38 w 510"/>
                <a:gd name="T89" fmla="*/ 389 h 682"/>
                <a:gd name="T90" fmla="*/ 55 w 510"/>
                <a:gd name="T91" fmla="*/ 431 h 682"/>
                <a:gd name="T92" fmla="*/ 74 w 510"/>
                <a:gd name="T93" fmla="*/ 464 h 682"/>
                <a:gd name="T94" fmla="*/ 93 w 510"/>
                <a:gd name="T95" fmla="*/ 497 h 682"/>
                <a:gd name="T96" fmla="*/ 113 w 510"/>
                <a:gd name="T97" fmla="*/ 528 h 682"/>
                <a:gd name="T98" fmla="*/ 133 w 510"/>
                <a:gd name="T99" fmla="*/ 553 h 682"/>
                <a:gd name="T100" fmla="*/ 157 w 510"/>
                <a:gd name="T101" fmla="*/ 578 h 682"/>
                <a:gd name="T102" fmla="*/ 179 w 510"/>
                <a:gd name="T103" fmla="*/ 602 h 682"/>
                <a:gd name="T104" fmla="*/ 201 w 510"/>
                <a:gd name="T105" fmla="*/ 624 h 682"/>
                <a:gd name="T106" fmla="*/ 226 w 510"/>
                <a:gd name="T107" fmla="*/ 640 h 682"/>
                <a:gd name="T108" fmla="*/ 251 w 510"/>
                <a:gd name="T109" fmla="*/ 655 h 682"/>
                <a:gd name="T110" fmla="*/ 276 w 510"/>
                <a:gd name="T111" fmla="*/ 664 h 682"/>
                <a:gd name="T112" fmla="*/ 299 w 510"/>
                <a:gd name="T113" fmla="*/ 676 h 682"/>
                <a:gd name="T114" fmla="*/ 324 w 510"/>
                <a:gd name="T115" fmla="*/ 680 h 682"/>
                <a:gd name="T116" fmla="*/ 345 w 510"/>
                <a:gd name="T117" fmla="*/ 682 h 682"/>
                <a:gd name="T118" fmla="*/ 370 w 510"/>
                <a:gd name="T119" fmla="*/ 682 h 682"/>
                <a:gd name="T120" fmla="*/ 392 w 510"/>
                <a:gd name="T121" fmla="*/ 677 h 682"/>
                <a:gd name="T122" fmla="*/ 417 w 510"/>
                <a:gd name="T123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0" h="682">
                  <a:moveTo>
                    <a:pt x="422" y="672"/>
                  </a:moveTo>
                  <a:lnTo>
                    <a:pt x="426" y="669"/>
                  </a:lnTo>
                  <a:lnTo>
                    <a:pt x="430" y="665"/>
                  </a:lnTo>
                  <a:lnTo>
                    <a:pt x="435" y="661"/>
                  </a:lnTo>
                  <a:lnTo>
                    <a:pt x="442" y="659"/>
                  </a:lnTo>
                  <a:lnTo>
                    <a:pt x="445" y="656"/>
                  </a:lnTo>
                  <a:lnTo>
                    <a:pt x="449" y="655"/>
                  </a:lnTo>
                  <a:lnTo>
                    <a:pt x="454" y="651"/>
                  </a:lnTo>
                  <a:lnTo>
                    <a:pt x="459" y="645"/>
                  </a:lnTo>
                  <a:lnTo>
                    <a:pt x="464" y="639"/>
                  </a:lnTo>
                  <a:lnTo>
                    <a:pt x="474" y="630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16"/>
                  </a:lnTo>
                  <a:lnTo>
                    <a:pt x="485" y="611"/>
                  </a:lnTo>
                  <a:lnTo>
                    <a:pt x="488" y="603"/>
                  </a:lnTo>
                  <a:lnTo>
                    <a:pt x="492" y="599"/>
                  </a:lnTo>
                  <a:lnTo>
                    <a:pt x="492" y="592"/>
                  </a:lnTo>
                  <a:lnTo>
                    <a:pt x="497" y="589"/>
                  </a:lnTo>
                  <a:lnTo>
                    <a:pt x="497" y="581"/>
                  </a:lnTo>
                  <a:lnTo>
                    <a:pt x="500" y="577"/>
                  </a:lnTo>
                  <a:lnTo>
                    <a:pt x="500" y="570"/>
                  </a:lnTo>
                  <a:lnTo>
                    <a:pt x="504" y="563"/>
                  </a:lnTo>
                  <a:lnTo>
                    <a:pt x="504" y="556"/>
                  </a:lnTo>
                  <a:lnTo>
                    <a:pt x="506" y="549"/>
                  </a:lnTo>
                  <a:lnTo>
                    <a:pt x="506" y="542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8" y="519"/>
                  </a:lnTo>
                  <a:lnTo>
                    <a:pt x="508" y="513"/>
                  </a:lnTo>
                  <a:lnTo>
                    <a:pt x="510" y="507"/>
                  </a:lnTo>
                  <a:lnTo>
                    <a:pt x="510" y="498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0" y="473"/>
                  </a:lnTo>
                  <a:lnTo>
                    <a:pt x="508" y="468"/>
                  </a:lnTo>
                  <a:lnTo>
                    <a:pt x="508" y="457"/>
                  </a:lnTo>
                  <a:lnTo>
                    <a:pt x="508" y="448"/>
                  </a:lnTo>
                  <a:lnTo>
                    <a:pt x="508" y="439"/>
                  </a:lnTo>
                  <a:lnTo>
                    <a:pt x="506" y="432"/>
                  </a:lnTo>
                  <a:lnTo>
                    <a:pt x="506" y="423"/>
                  </a:lnTo>
                  <a:lnTo>
                    <a:pt x="504" y="414"/>
                  </a:lnTo>
                  <a:lnTo>
                    <a:pt x="504" y="405"/>
                  </a:lnTo>
                  <a:lnTo>
                    <a:pt x="500" y="396"/>
                  </a:lnTo>
                  <a:lnTo>
                    <a:pt x="500" y="388"/>
                  </a:lnTo>
                  <a:lnTo>
                    <a:pt x="497" y="378"/>
                  </a:lnTo>
                  <a:lnTo>
                    <a:pt x="497" y="371"/>
                  </a:lnTo>
                  <a:lnTo>
                    <a:pt x="492" y="359"/>
                  </a:lnTo>
                  <a:lnTo>
                    <a:pt x="492" y="351"/>
                  </a:lnTo>
                  <a:lnTo>
                    <a:pt x="488" y="338"/>
                  </a:lnTo>
                  <a:lnTo>
                    <a:pt x="485" y="332"/>
                  </a:lnTo>
                  <a:lnTo>
                    <a:pt x="483" y="321"/>
                  </a:lnTo>
                  <a:lnTo>
                    <a:pt x="478" y="311"/>
                  </a:lnTo>
                  <a:lnTo>
                    <a:pt x="478" y="302"/>
                  </a:lnTo>
                  <a:lnTo>
                    <a:pt x="474" y="290"/>
                  </a:lnTo>
                  <a:lnTo>
                    <a:pt x="470" y="281"/>
                  </a:lnTo>
                  <a:lnTo>
                    <a:pt x="464" y="269"/>
                  </a:lnTo>
                  <a:lnTo>
                    <a:pt x="460" y="260"/>
                  </a:lnTo>
                  <a:lnTo>
                    <a:pt x="459" y="251"/>
                  </a:lnTo>
                  <a:lnTo>
                    <a:pt x="454" y="240"/>
                  </a:lnTo>
                  <a:lnTo>
                    <a:pt x="449" y="228"/>
                  </a:lnTo>
                  <a:lnTo>
                    <a:pt x="447" y="219"/>
                  </a:lnTo>
                  <a:lnTo>
                    <a:pt x="442" y="210"/>
                  </a:lnTo>
                  <a:lnTo>
                    <a:pt x="435" y="197"/>
                  </a:lnTo>
                  <a:lnTo>
                    <a:pt x="430" y="189"/>
                  </a:lnTo>
                  <a:lnTo>
                    <a:pt x="426" y="178"/>
                  </a:lnTo>
                  <a:lnTo>
                    <a:pt x="420" y="169"/>
                  </a:lnTo>
                  <a:lnTo>
                    <a:pt x="417" y="160"/>
                  </a:lnTo>
                  <a:lnTo>
                    <a:pt x="410" y="151"/>
                  </a:lnTo>
                  <a:lnTo>
                    <a:pt x="404" y="144"/>
                  </a:lnTo>
                  <a:lnTo>
                    <a:pt x="400" y="135"/>
                  </a:lnTo>
                  <a:lnTo>
                    <a:pt x="395" y="125"/>
                  </a:lnTo>
                  <a:lnTo>
                    <a:pt x="387" y="119"/>
                  </a:lnTo>
                  <a:lnTo>
                    <a:pt x="383" y="113"/>
                  </a:lnTo>
                  <a:lnTo>
                    <a:pt x="379" y="105"/>
                  </a:lnTo>
                  <a:lnTo>
                    <a:pt x="371" y="98"/>
                  </a:lnTo>
                  <a:lnTo>
                    <a:pt x="367" y="90"/>
                  </a:lnTo>
                  <a:lnTo>
                    <a:pt x="360" y="85"/>
                  </a:lnTo>
                  <a:lnTo>
                    <a:pt x="354" y="80"/>
                  </a:lnTo>
                  <a:lnTo>
                    <a:pt x="349" y="72"/>
                  </a:lnTo>
                  <a:lnTo>
                    <a:pt x="345" y="69"/>
                  </a:lnTo>
                  <a:lnTo>
                    <a:pt x="337" y="60"/>
                  </a:lnTo>
                  <a:lnTo>
                    <a:pt x="332" y="57"/>
                  </a:lnTo>
                  <a:lnTo>
                    <a:pt x="325" y="52"/>
                  </a:lnTo>
                  <a:lnTo>
                    <a:pt x="321" y="47"/>
                  </a:lnTo>
                  <a:lnTo>
                    <a:pt x="312" y="43"/>
                  </a:lnTo>
                  <a:lnTo>
                    <a:pt x="307" y="39"/>
                  </a:lnTo>
                  <a:lnTo>
                    <a:pt x="301" y="34"/>
                  </a:lnTo>
                  <a:lnTo>
                    <a:pt x="296" y="32"/>
                  </a:lnTo>
                  <a:lnTo>
                    <a:pt x="287" y="27"/>
                  </a:lnTo>
                  <a:lnTo>
                    <a:pt x="282" y="25"/>
                  </a:lnTo>
                  <a:lnTo>
                    <a:pt x="278" y="21"/>
                  </a:lnTo>
                  <a:lnTo>
                    <a:pt x="271" y="18"/>
                  </a:lnTo>
                  <a:lnTo>
                    <a:pt x="264" y="15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46" y="9"/>
                  </a:lnTo>
                  <a:lnTo>
                    <a:pt x="239" y="9"/>
                  </a:lnTo>
                  <a:lnTo>
                    <a:pt x="234" y="6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2"/>
                  </a:lnTo>
                  <a:lnTo>
                    <a:pt x="204" y="2"/>
                  </a:lnTo>
                  <a:lnTo>
                    <a:pt x="197" y="2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16" y="10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4" y="15"/>
                  </a:lnTo>
                  <a:lnTo>
                    <a:pt x="99" y="18"/>
                  </a:lnTo>
                  <a:lnTo>
                    <a:pt x="93" y="21"/>
                  </a:lnTo>
                  <a:lnTo>
                    <a:pt x="91" y="22"/>
                  </a:lnTo>
                  <a:lnTo>
                    <a:pt x="86" y="27"/>
                  </a:lnTo>
                  <a:lnTo>
                    <a:pt x="79" y="30"/>
                  </a:lnTo>
                  <a:lnTo>
                    <a:pt x="68" y="34"/>
                  </a:lnTo>
                  <a:lnTo>
                    <a:pt x="63" y="43"/>
                  </a:lnTo>
                  <a:lnTo>
                    <a:pt x="55" y="47"/>
                  </a:lnTo>
                  <a:lnTo>
                    <a:pt x="49" y="55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33" y="80"/>
                  </a:lnTo>
                  <a:lnTo>
                    <a:pt x="28" y="85"/>
                  </a:lnTo>
                  <a:lnTo>
                    <a:pt x="25" y="89"/>
                  </a:lnTo>
                  <a:lnTo>
                    <a:pt x="21" y="94"/>
                  </a:lnTo>
                  <a:lnTo>
                    <a:pt x="20" y="98"/>
                  </a:lnTo>
                  <a:lnTo>
                    <a:pt x="17" y="102"/>
                  </a:lnTo>
                  <a:lnTo>
                    <a:pt x="15" y="110"/>
                  </a:lnTo>
                  <a:lnTo>
                    <a:pt x="13" y="114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5" y="144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3" y="263"/>
                  </a:lnTo>
                  <a:lnTo>
                    <a:pt x="3" y="272"/>
                  </a:lnTo>
                  <a:lnTo>
                    <a:pt x="5" y="281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3" y="306"/>
                  </a:lnTo>
                  <a:lnTo>
                    <a:pt x="13" y="315"/>
                  </a:lnTo>
                  <a:lnTo>
                    <a:pt x="15" y="323"/>
                  </a:lnTo>
                  <a:lnTo>
                    <a:pt x="17" y="332"/>
                  </a:lnTo>
                  <a:lnTo>
                    <a:pt x="20" y="340"/>
                  </a:lnTo>
                  <a:lnTo>
                    <a:pt x="25" y="352"/>
                  </a:lnTo>
                  <a:lnTo>
                    <a:pt x="28" y="361"/>
                  </a:lnTo>
                  <a:lnTo>
                    <a:pt x="30" y="371"/>
                  </a:lnTo>
                  <a:lnTo>
                    <a:pt x="36" y="378"/>
                  </a:lnTo>
                  <a:lnTo>
                    <a:pt x="38" y="389"/>
                  </a:lnTo>
                  <a:lnTo>
                    <a:pt x="42" y="398"/>
                  </a:lnTo>
                  <a:lnTo>
                    <a:pt x="46" y="407"/>
                  </a:lnTo>
                  <a:lnTo>
                    <a:pt x="51" y="418"/>
                  </a:lnTo>
                  <a:lnTo>
                    <a:pt x="55" y="431"/>
                  </a:lnTo>
                  <a:lnTo>
                    <a:pt x="61" y="439"/>
                  </a:lnTo>
                  <a:lnTo>
                    <a:pt x="65" y="448"/>
                  </a:lnTo>
                  <a:lnTo>
                    <a:pt x="68" y="456"/>
                  </a:lnTo>
                  <a:lnTo>
                    <a:pt x="74" y="464"/>
                  </a:lnTo>
                  <a:lnTo>
                    <a:pt x="79" y="470"/>
                  </a:lnTo>
                  <a:lnTo>
                    <a:pt x="83" y="482"/>
                  </a:lnTo>
                  <a:lnTo>
                    <a:pt x="88" y="489"/>
                  </a:lnTo>
                  <a:lnTo>
                    <a:pt x="93" y="497"/>
                  </a:lnTo>
                  <a:lnTo>
                    <a:pt x="99" y="503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3" y="528"/>
                  </a:lnTo>
                  <a:lnTo>
                    <a:pt x="118" y="536"/>
                  </a:lnTo>
                  <a:lnTo>
                    <a:pt x="124" y="540"/>
                  </a:lnTo>
                  <a:lnTo>
                    <a:pt x="129" y="549"/>
                  </a:lnTo>
                  <a:lnTo>
                    <a:pt x="133" y="553"/>
                  </a:lnTo>
                  <a:lnTo>
                    <a:pt x="141" y="563"/>
                  </a:lnTo>
                  <a:lnTo>
                    <a:pt x="146" y="565"/>
                  </a:lnTo>
                  <a:lnTo>
                    <a:pt x="149" y="574"/>
                  </a:lnTo>
                  <a:lnTo>
                    <a:pt x="157" y="578"/>
                  </a:lnTo>
                  <a:lnTo>
                    <a:pt x="161" y="586"/>
                  </a:lnTo>
                  <a:lnTo>
                    <a:pt x="166" y="590"/>
                  </a:lnTo>
                  <a:lnTo>
                    <a:pt x="174" y="597"/>
                  </a:lnTo>
                  <a:lnTo>
                    <a:pt x="179" y="602"/>
                  </a:lnTo>
                  <a:lnTo>
                    <a:pt x="187" y="609"/>
                  </a:lnTo>
                  <a:lnTo>
                    <a:pt x="191" y="611"/>
                  </a:lnTo>
                  <a:lnTo>
                    <a:pt x="197" y="616"/>
                  </a:lnTo>
                  <a:lnTo>
                    <a:pt x="201" y="624"/>
                  </a:lnTo>
                  <a:lnTo>
                    <a:pt x="209" y="627"/>
                  </a:lnTo>
                  <a:lnTo>
                    <a:pt x="213" y="631"/>
                  </a:lnTo>
                  <a:lnTo>
                    <a:pt x="221" y="636"/>
                  </a:lnTo>
                  <a:lnTo>
                    <a:pt x="226" y="640"/>
                  </a:lnTo>
                  <a:lnTo>
                    <a:pt x="232" y="645"/>
                  </a:lnTo>
                  <a:lnTo>
                    <a:pt x="239" y="647"/>
                  </a:lnTo>
                  <a:lnTo>
                    <a:pt x="246" y="651"/>
                  </a:lnTo>
                  <a:lnTo>
                    <a:pt x="251" y="655"/>
                  </a:lnTo>
                  <a:lnTo>
                    <a:pt x="257" y="656"/>
                  </a:lnTo>
                  <a:lnTo>
                    <a:pt x="262" y="659"/>
                  </a:lnTo>
                  <a:lnTo>
                    <a:pt x="271" y="661"/>
                  </a:lnTo>
                  <a:lnTo>
                    <a:pt x="276" y="664"/>
                  </a:lnTo>
                  <a:lnTo>
                    <a:pt x="282" y="669"/>
                  </a:lnTo>
                  <a:lnTo>
                    <a:pt x="287" y="670"/>
                  </a:lnTo>
                  <a:lnTo>
                    <a:pt x="293" y="672"/>
                  </a:lnTo>
                  <a:lnTo>
                    <a:pt x="299" y="676"/>
                  </a:lnTo>
                  <a:lnTo>
                    <a:pt x="305" y="676"/>
                  </a:lnTo>
                  <a:lnTo>
                    <a:pt x="310" y="677"/>
                  </a:lnTo>
                  <a:lnTo>
                    <a:pt x="317" y="677"/>
                  </a:lnTo>
                  <a:lnTo>
                    <a:pt x="324" y="680"/>
                  </a:lnTo>
                  <a:lnTo>
                    <a:pt x="330" y="682"/>
                  </a:lnTo>
                  <a:lnTo>
                    <a:pt x="335" y="682"/>
                  </a:lnTo>
                  <a:lnTo>
                    <a:pt x="342" y="682"/>
                  </a:lnTo>
                  <a:lnTo>
                    <a:pt x="345" y="682"/>
                  </a:lnTo>
                  <a:lnTo>
                    <a:pt x="354" y="682"/>
                  </a:lnTo>
                  <a:lnTo>
                    <a:pt x="358" y="682"/>
                  </a:lnTo>
                  <a:lnTo>
                    <a:pt x="364" y="682"/>
                  </a:lnTo>
                  <a:lnTo>
                    <a:pt x="370" y="682"/>
                  </a:lnTo>
                  <a:lnTo>
                    <a:pt x="379" y="682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2" y="677"/>
                  </a:lnTo>
                  <a:lnTo>
                    <a:pt x="399" y="677"/>
                  </a:lnTo>
                  <a:lnTo>
                    <a:pt x="404" y="677"/>
                  </a:lnTo>
                  <a:lnTo>
                    <a:pt x="410" y="676"/>
                  </a:lnTo>
                  <a:lnTo>
                    <a:pt x="417" y="676"/>
                  </a:lnTo>
                  <a:lnTo>
                    <a:pt x="422" y="672"/>
                  </a:lnTo>
                  <a:lnTo>
                    <a:pt x="422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" y="403"/>
              <a:ext cx="264" cy="249"/>
            </a:xfrm>
            <a:custGeom>
              <a:avLst/>
              <a:gdLst>
                <a:gd name="T0" fmla="*/ 354 w 1052"/>
                <a:gd name="T1" fmla="*/ 36 h 997"/>
                <a:gd name="T2" fmla="*/ 369 w 1052"/>
                <a:gd name="T3" fmla="*/ 73 h 997"/>
                <a:gd name="T4" fmla="*/ 388 w 1052"/>
                <a:gd name="T5" fmla="*/ 119 h 997"/>
                <a:gd name="T6" fmla="*/ 414 w 1052"/>
                <a:gd name="T7" fmla="*/ 167 h 997"/>
                <a:gd name="T8" fmla="*/ 443 w 1052"/>
                <a:gd name="T9" fmla="*/ 213 h 997"/>
                <a:gd name="T10" fmla="*/ 480 w 1052"/>
                <a:gd name="T11" fmla="*/ 252 h 997"/>
                <a:gd name="T12" fmla="*/ 523 w 1052"/>
                <a:gd name="T13" fmla="*/ 282 h 997"/>
                <a:gd name="T14" fmla="*/ 569 w 1052"/>
                <a:gd name="T15" fmla="*/ 293 h 997"/>
                <a:gd name="T16" fmla="*/ 614 w 1052"/>
                <a:gd name="T17" fmla="*/ 293 h 997"/>
                <a:gd name="T18" fmla="*/ 658 w 1052"/>
                <a:gd name="T19" fmla="*/ 280 h 997"/>
                <a:gd name="T20" fmla="*/ 702 w 1052"/>
                <a:gd name="T21" fmla="*/ 261 h 997"/>
                <a:gd name="T22" fmla="*/ 740 w 1052"/>
                <a:gd name="T23" fmla="*/ 238 h 997"/>
                <a:gd name="T24" fmla="*/ 776 w 1052"/>
                <a:gd name="T25" fmla="*/ 218 h 997"/>
                <a:gd name="T26" fmla="*/ 814 w 1052"/>
                <a:gd name="T27" fmla="*/ 198 h 997"/>
                <a:gd name="T28" fmla="*/ 856 w 1052"/>
                <a:gd name="T29" fmla="*/ 193 h 997"/>
                <a:gd name="T30" fmla="*/ 917 w 1052"/>
                <a:gd name="T31" fmla="*/ 198 h 997"/>
                <a:gd name="T32" fmla="*/ 973 w 1052"/>
                <a:gd name="T33" fmla="*/ 222 h 997"/>
                <a:gd name="T34" fmla="*/ 1019 w 1052"/>
                <a:gd name="T35" fmla="*/ 263 h 997"/>
                <a:gd name="T36" fmla="*/ 1039 w 1052"/>
                <a:gd name="T37" fmla="*/ 313 h 997"/>
                <a:gd name="T38" fmla="*/ 1049 w 1052"/>
                <a:gd name="T39" fmla="*/ 355 h 997"/>
                <a:gd name="T40" fmla="*/ 1044 w 1052"/>
                <a:gd name="T41" fmla="*/ 410 h 997"/>
                <a:gd name="T42" fmla="*/ 1023 w 1052"/>
                <a:gd name="T43" fmla="*/ 478 h 997"/>
                <a:gd name="T44" fmla="*/ 989 w 1052"/>
                <a:gd name="T45" fmla="*/ 553 h 997"/>
                <a:gd name="T46" fmla="*/ 948 w 1052"/>
                <a:gd name="T47" fmla="*/ 631 h 997"/>
                <a:gd name="T48" fmla="*/ 903 w 1052"/>
                <a:gd name="T49" fmla="*/ 709 h 997"/>
                <a:gd name="T50" fmla="*/ 852 w 1052"/>
                <a:gd name="T51" fmla="*/ 778 h 997"/>
                <a:gd name="T52" fmla="*/ 806 w 1052"/>
                <a:gd name="T53" fmla="*/ 839 h 997"/>
                <a:gd name="T54" fmla="*/ 765 w 1052"/>
                <a:gd name="T55" fmla="*/ 882 h 997"/>
                <a:gd name="T56" fmla="*/ 722 w 1052"/>
                <a:gd name="T57" fmla="*/ 916 h 997"/>
                <a:gd name="T58" fmla="*/ 668 w 1052"/>
                <a:gd name="T59" fmla="*/ 945 h 997"/>
                <a:gd name="T60" fmla="*/ 610 w 1052"/>
                <a:gd name="T61" fmla="*/ 972 h 997"/>
                <a:gd name="T62" fmla="*/ 552 w 1052"/>
                <a:gd name="T63" fmla="*/ 987 h 997"/>
                <a:gd name="T64" fmla="*/ 496 w 1052"/>
                <a:gd name="T65" fmla="*/ 997 h 997"/>
                <a:gd name="T66" fmla="*/ 447 w 1052"/>
                <a:gd name="T67" fmla="*/ 997 h 997"/>
                <a:gd name="T68" fmla="*/ 406 w 1052"/>
                <a:gd name="T69" fmla="*/ 985 h 997"/>
                <a:gd name="T70" fmla="*/ 377 w 1052"/>
                <a:gd name="T71" fmla="*/ 936 h 997"/>
                <a:gd name="T72" fmla="*/ 369 w 1052"/>
                <a:gd name="T73" fmla="*/ 880 h 997"/>
                <a:gd name="T74" fmla="*/ 367 w 1052"/>
                <a:gd name="T75" fmla="*/ 840 h 997"/>
                <a:gd name="T76" fmla="*/ 362 w 1052"/>
                <a:gd name="T77" fmla="*/ 791 h 997"/>
                <a:gd name="T78" fmla="*/ 344 w 1052"/>
                <a:gd name="T79" fmla="*/ 735 h 997"/>
                <a:gd name="T80" fmla="*/ 322 w 1052"/>
                <a:gd name="T81" fmla="*/ 666 h 997"/>
                <a:gd name="T82" fmla="*/ 283 w 1052"/>
                <a:gd name="T83" fmla="*/ 586 h 997"/>
                <a:gd name="T84" fmla="*/ 239 w 1052"/>
                <a:gd name="T85" fmla="*/ 511 h 997"/>
                <a:gd name="T86" fmla="*/ 201 w 1052"/>
                <a:gd name="T87" fmla="*/ 460 h 997"/>
                <a:gd name="T88" fmla="*/ 162 w 1052"/>
                <a:gd name="T89" fmla="*/ 426 h 997"/>
                <a:gd name="T90" fmla="*/ 110 w 1052"/>
                <a:gd name="T91" fmla="*/ 397 h 997"/>
                <a:gd name="T92" fmla="*/ 47 w 1052"/>
                <a:gd name="T93" fmla="*/ 372 h 997"/>
                <a:gd name="T94" fmla="*/ 0 w 1052"/>
                <a:gd name="T95" fmla="*/ 330 h 997"/>
                <a:gd name="T96" fmla="*/ 5 w 1052"/>
                <a:gd name="T97" fmla="*/ 293 h 997"/>
                <a:gd name="T98" fmla="*/ 26 w 1052"/>
                <a:gd name="T99" fmla="*/ 247 h 997"/>
                <a:gd name="T100" fmla="*/ 63 w 1052"/>
                <a:gd name="T101" fmla="*/ 197 h 997"/>
                <a:gd name="T102" fmla="*/ 106 w 1052"/>
                <a:gd name="T103" fmla="*/ 147 h 997"/>
                <a:gd name="T104" fmla="*/ 152 w 1052"/>
                <a:gd name="T105" fmla="*/ 100 h 997"/>
                <a:gd name="T106" fmla="*/ 195 w 1052"/>
                <a:gd name="T107" fmla="*/ 60 h 997"/>
                <a:gd name="T108" fmla="*/ 238 w 1052"/>
                <a:gd name="T109" fmla="*/ 25 h 997"/>
                <a:gd name="T110" fmla="*/ 289 w 1052"/>
                <a:gd name="T111" fmla="*/ 2 h 997"/>
                <a:gd name="T112" fmla="*/ 333 w 1052"/>
                <a:gd name="T113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2" h="997">
                  <a:moveTo>
                    <a:pt x="333" y="7"/>
                  </a:moveTo>
                  <a:lnTo>
                    <a:pt x="337" y="9"/>
                  </a:lnTo>
                  <a:lnTo>
                    <a:pt x="338" y="11"/>
                  </a:lnTo>
                  <a:lnTo>
                    <a:pt x="342" y="15"/>
                  </a:lnTo>
                  <a:lnTo>
                    <a:pt x="344" y="19"/>
                  </a:lnTo>
                  <a:lnTo>
                    <a:pt x="347" y="25"/>
                  </a:lnTo>
                  <a:lnTo>
                    <a:pt x="351" y="34"/>
                  </a:lnTo>
                  <a:lnTo>
                    <a:pt x="354" y="36"/>
                  </a:lnTo>
                  <a:lnTo>
                    <a:pt x="356" y="42"/>
                  </a:lnTo>
                  <a:lnTo>
                    <a:pt x="359" y="46"/>
                  </a:lnTo>
                  <a:lnTo>
                    <a:pt x="362" y="50"/>
                  </a:lnTo>
                  <a:lnTo>
                    <a:pt x="363" y="55"/>
                  </a:lnTo>
                  <a:lnTo>
                    <a:pt x="363" y="60"/>
                  </a:lnTo>
                  <a:lnTo>
                    <a:pt x="366" y="64"/>
                  </a:lnTo>
                  <a:lnTo>
                    <a:pt x="367" y="69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5" y="86"/>
                  </a:lnTo>
                  <a:lnTo>
                    <a:pt x="377" y="92"/>
                  </a:lnTo>
                  <a:lnTo>
                    <a:pt x="379" y="97"/>
                  </a:lnTo>
                  <a:lnTo>
                    <a:pt x="381" y="104"/>
                  </a:lnTo>
                  <a:lnTo>
                    <a:pt x="384" y="107"/>
                  </a:lnTo>
                  <a:lnTo>
                    <a:pt x="388" y="114"/>
                  </a:lnTo>
                  <a:lnTo>
                    <a:pt x="388" y="119"/>
                  </a:lnTo>
                  <a:lnTo>
                    <a:pt x="392" y="126"/>
                  </a:lnTo>
                  <a:lnTo>
                    <a:pt x="396" y="130"/>
                  </a:lnTo>
                  <a:lnTo>
                    <a:pt x="400" y="138"/>
                  </a:lnTo>
                  <a:lnTo>
                    <a:pt x="402" y="143"/>
                  </a:lnTo>
                  <a:lnTo>
                    <a:pt x="404" y="152"/>
                  </a:lnTo>
                  <a:lnTo>
                    <a:pt x="409" y="153"/>
                  </a:lnTo>
                  <a:lnTo>
                    <a:pt x="412" y="163"/>
                  </a:lnTo>
                  <a:lnTo>
                    <a:pt x="414" y="167"/>
                  </a:lnTo>
                  <a:lnTo>
                    <a:pt x="417" y="172"/>
                  </a:lnTo>
                  <a:lnTo>
                    <a:pt x="422" y="178"/>
                  </a:lnTo>
                  <a:lnTo>
                    <a:pt x="425" y="185"/>
                  </a:lnTo>
                  <a:lnTo>
                    <a:pt x="427" y="193"/>
                  </a:lnTo>
                  <a:lnTo>
                    <a:pt x="431" y="197"/>
                  </a:lnTo>
                  <a:lnTo>
                    <a:pt x="434" y="202"/>
                  </a:lnTo>
                  <a:lnTo>
                    <a:pt x="439" y="209"/>
                  </a:lnTo>
                  <a:lnTo>
                    <a:pt x="443" y="213"/>
                  </a:lnTo>
                  <a:lnTo>
                    <a:pt x="447" y="218"/>
                  </a:lnTo>
                  <a:lnTo>
                    <a:pt x="452" y="225"/>
                  </a:lnTo>
                  <a:lnTo>
                    <a:pt x="456" y="228"/>
                  </a:lnTo>
                  <a:lnTo>
                    <a:pt x="462" y="232"/>
                  </a:lnTo>
                  <a:lnTo>
                    <a:pt x="465" y="238"/>
                  </a:lnTo>
                  <a:lnTo>
                    <a:pt x="471" y="243"/>
                  </a:lnTo>
                  <a:lnTo>
                    <a:pt x="476" y="247"/>
                  </a:lnTo>
                  <a:lnTo>
                    <a:pt x="480" y="252"/>
                  </a:lnTo>
                  <a:lnTo>
                    <a:pt x="484" y="257"/>
                  </a:lnTo>
                  <a:lnTo>
                    <a:pt x="489" y="261"/>
                  </a:lnTo>
                  <a:lnTo>
                    <a:pt x="494" y="263"/>
                  </a:lnTo>
                  <a:lnTo>
                    <a:pt x="501" y="268"/>
                  </a:lnTo>
                  <a:lnTo>
                    <a:pt x="505" y="272"/>
                  </a:lnTo>
                  <a:lnTo>
                    <a:pt x="510" y="275"/>
                  </a:lnTo>
                  <a:lnTo>
                    <a:pt x="519" y="277"/>
                  </a:lnTo>
                  <a:lnTo>
                    <a:pt x="523" y="282"/>
                  </a:lnTo>
                  <a:lnTo>
                    <a:pt x="527" y="284"/>
                  </a:lnTo>
                  <a:lnTo>
                    <a:pt x="535" y="286"/>
                  </a:lnTo>
                  <a:lnTo>
                    <a:pt x="539" y="288"/>
                  </a:lnTo>
                  <a:lnTo>
                    <a:pt x="546" y="290"/>
                  </a:lnTo>
                  <a:lnTo>
                    <a:pt x="552" y="293"/>
                  </a:lnTo>
                  <a:lnTo>
                    <a:pt x="558" y="293"/>
                  </a:lnTo>
                  <a:lnTo>
                    <a:pt x="564" y="293"/>
                  </a:lnTo>
                  <a:lnTo>
                    <a:pt x="569" y="293"/>
                  </a:lnTo>
                  <a:lnTo>
                    <a:pt x="576" y="296"/>
                  </a:lnTo>
                  <a:lnTo>
                    <a:pt x="580" y="296"/>
                  </a:lnTo>
                  <a:lnTo>
                    <a:pt x="588" y="296"/>
                  </a:lnTo>
                  <a:lnTo>
                    <a:pt x="592" y="296"/>
                  </a:lnTo>
                  <a:lnTo>
                    <a:pt x="600" y="296"/>
                  </a:lnTo>
                  <a:lnTo>
                    <a:pt x="604" y="293"/>
                  </a:lnTo>
                  <a:lnTo>
                    <a:pt x="610" y="293"/>
                  </a:lnTo>
                  <a:lnTo>
                    <a:pt x="614" y="293"/>
                  </a:lnTo>
                  <a:lnTo>
                    <a:pt x="622" y="290"/>
                  </a:lnTo>
                  <a:lnTo>
                    <a:pt x="626" y="290"/>
                  </a:lnTo>
                  <a:lnTo>
                    <a:pt x="633" y="288"/>
                  </a:lnTo>
                  <a:lnTo>
                    <a:pt x="638" y="286"/>
                  </a:lnTo>
                  <a:lnTo>
                    <a:pt x="643" y="284"/>
                  </a:lnTo>
                  <a:lnTo>
                    <a:pt x="648" y="284"/>
                  </a:lnTo>
                  <a:lnTo>
                    <a:pt x="654" y="282"/>
                  </a:lnTo>
                  <a:lnTo>
                    <a:pt x="658" y="280"/>
                  </a:lnTo>
                  <a:lnTo>
                    <a:pt x="665" y="277"/>
                  </a:lnTo>
                  <a:lnTo>
                    <a:pt x="668" y="275"/>
                  </a:lnTo>
                  <a:lnTo>
                    <a:pt x="673" y="272"/>
                  </a:lnTo>
                  <a:lnTo>
                    <a:pt x="681" y="271"/>
                  </a:lnTo>
                  <a:lnTo>
                    <a:pt x="685" y="268"/>
                  </a:lnTo>
                  <a:lnTo>
                    <a:pt x="690" y="265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6" y="259"/>
                  </a:lnTo>
                  <a:lnTo>
                    <a:pt x="710" y="257"/>
                  </a:lnTo>
                  <a:lnTo>
                    <a:pt x="715" y="253"/>
                  </a:lnTo>
                  <a:lnTo>
                    <a:pt x="721" y="250"/>
                  </a:lnTo>
                  <a:lnTo>
                    <a:pt x="723" y="247"/>
                  </a:lnTo>
                  <a:lnTo>
                    <a:pt x="732" y="246"/>
                  </a:lnTo>
                  <a:lnTo>
                    <a:pt x="735" y="243"/>
                  </a:lnTo>
                  <a:lnTo>
                    <a:pt x="740" y="238"/>
                  </a:lnTo>
                  <a:lnTo>
                    <a:pt x="746" y="235"/>
                  </a:lnTo>
                  <a:lnTo>
                    <a:pt x="750" y="232"/>
                  </a:lnTo>
                  <a:lnTo>
                    <a:pt x="754" y="232"/>
                  </a:lnTo>
                  <a:lnTo>
                    <a:pt x="759" y="227"/>
                  </a:lnTo>
                  <a:lnTo>
                    <a:pt x="763" y="225"/>
                  </a:lnTo>
                  <a:lnTo>
                    <a:pt x="768" y="222"/>
                  </a:lnTo>
                  <a:lnTo>
                    <a:pt x="772" y="219"/>
                  </a:lnTo>
                  <a:lnTo>
                    <a:pt x="776" y="218"/>
                  </a:lnTo>
                  <a:lnTo>
                    <a:pt x="781" y="215"/>
                  </a:lnTo>
                  <a:lnTo>
                    <a:pt x="786" y="213"/>
                  </a:lnTo>
                  <a:lnTo>
                    <a:pt x="790" y="210"/>
                  </a:lnTo>
                  <a:lnTo>
                    <a:pt x="796" y="209"/>
                  </a:lnTo>
                  <a:lnTo>
                    <a:pt x="801" y="206"/>
                  </a:lnTo>
                  <a:lnTo>
                    <a:pt x="805" y="203"/>
                  </a:lnTo>
                  <a:lnTo>
                    <a:pt x="809" y="202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21" y="197"/>
                  </a:lnTo>
                  <a:lnTo>
                    <a:pt x="826" y="197"/>
                  </a:lnTo>
                  <a:lnTo>
                    <a:pt x="834" y="194"/>
                  </a:lnTo>
                  <a:lnTo>
                    <a:pt x="843" y="193"/>
                  </a:lnTo>
                  <a:lnTo>
                    <a:pt x="848" y="193"/>
                  </a:lnTo>
                  <a:lnTo>
                    <a:pt x="852" y="193"/>
                  </a:lnTo>
                  <a:lnTo>
                    <a:pt x="856" y="193"/>
                  </a:lnTo>
                  <a:lnTo>
                    <a:pt x="861" y="193"/>
                  </a:lnTo>
                  <a:lnTo>
                    <a:pt x="868" y="193"/>
                  </a:lnTo>
                  <a:lnTo>
                    <a:pt x="878" y="193"/>
                  </a:lnTo>
                  <a:lnTo>
                    <a:pt x="885" y="194"/>
                  </a:lnTo>
                  <a:lnTo>
                    <a:pt x="894" y="197"/>
                  </a:lnTo>
                  <a:lnTo>
                    <a:pt x="900" y="197"/>
                  </a:lnTo>
                  <a:lnTo>
                    <a:pt x="907" y="197"/>
                  </a:lnTo>
                  <a:lnTo>
                    <a:pt x="917" y="198"/>
                  </a:lnTo>
                  <a:lnTo>
                    <a:pt x="923" y="202"/>
                  </a:lnTo>
                  <a:lnTo>
                    <a:pt x="934" y="203"/>
                  </a:lnTo>
                  <a:lnTo>
                    <a:pt x="936" y="206"/>
                  </a:lnTo>
                  <a:lnTo>
                    <a:pt x="947" y="209"/>
                  </a:lnTo>
                  <a:lnTo>
                    <a:pt x="953" y="210"/>
                  </a:lnTo>
                  <a:lnTo>
                    <a:pt x="960" y="213"/>
                  </a:lnTo>
                  <a:lnTo>
                    <a:pt x="967" y="218"/>
                  </a:lnTo>
                  <a:lnTo>
                    <a:pt x="973" y="222"/>
                  </a:lnTo>
                  <a:lnTo>
                    <a:pt x="980" y="227"/>
                  </a:lnTo>
                  <a:lnTo>
                    <a:pt x="986" y="232"/>
                  </a:lnTo>
                  <a:lnTo>
                    <a:pt x="992" y="235"/>
                  </a:lnTo>
                  <a:lnTo>
                    <a:pt x="998" y="240"/>
                  </a:lnTo>
                  <a:lnTo>
                    <a:pt x="1003" y="247"/>
                  </a:lnTo>
                  <a:lnTo>
                    <a:pt x="1010" y="250"/>
                  </a:lnTo>
                  <a:lnTo>
                    <a:pt x="1014" y="259"/>
                  </a:lnTo>
                  <a:lnTo>
                    <a:pt x="1019" y="263"/>
                  </a:lnTo>
                  <a:lnTo>
                    <a:pt x="1023" y="272"/>
                  </a:lnTo>
                  <a:lnTo>
                    <a:pt x="1028" y="280"/>
                  </a:lnTo>
                  <a:lnTo>
                    <a:pt x="1032" y="288"/>
                  </a:lnTo>
                  <a:lnTo>
                    <a:pt x="1032" y="293"/>
                  </a:lnTo>
                  <a:lnTo>
                    <a:pt x="1035" y="296"/>
                  </a:lnTo>
                  <a:lnTo>
                    <a:pt x="1038" y="302"/>
                  </a:lnTo>
                  <a:lnTo>
                    <a:pt x="1039" y="307"/>
                  </a:lnTo>
                  <a:lnTo>
                    <a:pt x="1039" y="313"/>
                  </a:lnTo>
                  <a:lnTo>
                    <a:pt x="1042" y="317"/>
                  </a:lnTo>
                  <a:lnTo>
                    <a:pt x="1044" y="321"/>
                  </a:lnTo>
                  <a:lnTo>
                    <a:pt x="1044" y="327"/>
                  </a:lnTo>
                  <a:lnTo>
                    <a:pt x="1047" y="332"/>
                  </a:lnTo>
                  <a:lnTo>
                    <a:pt x="1049" y="338"/>
                  </a:lnTo>
                  <a:lnTo>
                    <a:pt x="1049" y="343"/>
                  </a:lnTo>
                  <a:lnTo>
                    <a:pt x="1049" y="348"/>
                  </a:lnTo>
                  <a:lnTo>
                    <a:pt x="1049" y="355"/>
                  </a:lnTo>
                  <a:lnTo>
                    <a:pt x="1049" y="360"/>
                  </a:lnTo>
                  <a:lnTo>
                    <a:pt x="1049" y="367"/>
                  </a:lnTo>
                  <a:lnTo>
                    <a:pt x="1052" y="373"/>
                  </a:lnTo>
                  <a:lnTo>
                    <a:pt x="1049" y="380"/>
                  </a:lnTo>
                  <a:lnTo>
                    <a:pt x="1049" y="390"/>
                  </a:lnTo>
                  <a:lnTo>
                    <a:pt x="1049" y="393"/>
                  </a:lnTo>
                  <a:lnTo>
                    <a:pt x="1049" y="403"/>
                  </a:lnTo>
                  <a:lnTo>
                    <a:pt x="1044" y="410"/>
                  </a:lnTo>
                  <a:lnTo>
                    <a:pt x="1044" y="418"/>
                  </a:lnTo>
                  <a:lnTo>
                    <a:pt x="1042" y="426"/>
                  </a:lnTo>
                  <a:lnTo>
                    <a:pt x="1039" y="435"/>
                  </a:lnTo>
                  <a:lnTo>
                    <a:pt x="1035" y="442"/>
                  </a:lnTo>
                  <a:lnTo>
                    <a:pt x="1032" y="451"/>
                  </a:lnTo>
                  <a:lnTo>
                    <a:pt x="1031" y="460"/>
                  </a:lnTo>
                  <a:lnTo>
                    <a:pt x="1028" y="470"/>
                  </a:lnTo>
                  <a:lnTo>
                    <a:pt x="1023" y="478"/>
                  </a:lnTo>
                  <a:lnTo>
                    <a:pt x="1019" y="488"/>
                  </a:lnTo>
                  <a:lnTo>
                    <a:pt x="1014" y="497"/>
                  </a:lnTo>
                  <a:lnTo>
                    <a:pt x="1013" y="506"/>
                  </a:lnTo>
                  <a:lnTo>
                    <a:pt x="1009" y="515"/>
                  </a:lnTo>
                  <a:lnTo>
                    <a:pt x="1003" y="526"/>
                  </a:lnTo>
                  <a:lnTo>
                    <a:pt x="998" y="535"/>
                  </a:lnTo>
                  <a:lnTo>
                    <a:pt x="997" y="545"/>
                  </a:lnTo>
                  <a:lnTo>
                    <a:pt x="989" y="553"/>
                  </a:lnTo>
                  <a:lnTo>
                    <a:pt x="985" y="564"/>
                  </a:lnTo>
                  <a:lnTo>
                    <a:pt x="980" y="572"/>
                  </a:lnTo>
                  <a:lnTo>
                    <a:pt x="973" y="584"/>
                  </a:lnTo>
                  <a:lnTo>
                    <a:pt x="969" y="593"/>
                  </a:lnTo>
                  <a:lnTo>
                    <a:pt x="964" y="602"/>
                  </a:lnTo>
                  <a:lnTo>
                    <a:pt x="960" y="611"/>
                  </a:lnTo>
                  <a:lnTo>
                    <a:pt x="955" y="623"/>
                  </a:lnTo>
                  <a:lnTo>
                    <a:pt x="948" y="631"/>
                  </a:lnTo>
                  <a:lnTo>
                    <a:pt x="944" y="641"/>
                  </a:lnTo>
                  <a:lnTo>
                    <a:pt x="936" y="649"/>
                  </a:lnTo>
                  <a:lnTo>
                    <a:pt x="930" y="661"/>
                  </a:lnTo>
                  <a:lnTo>
                    <a:pt x="923" y="670"/>
                  </a:lnTo>
                  <a:lnTo>
                    <a:pt x="919" y="680"/>
                  </a:lnTo>
                  <a:lnTo>
                    <a:pt x="915" y="689"/>
                  </a:lnTo>
                  <a:lnTo>
                    <a:pt x="907" y="698"/>
                  </a:lnTo>
                  <a:lnTo>
                    <a:pt x="903" y="709"/>
                  </a:lnTo>
                  <a:lnTo>
                    <a:pt x="896" y="716"/>
                  </a:lnTo>
                  <a:lnTo>
                    <a:pt x="889" y="728"/>
                  </a:lnTo>
                  <a:lnTo>
                    <a:pt x="881" y="735"/>
                  </a:lnTo>
                  <a:lnTo>
                    <a:pt x="878" y="744"/>
                  </a:lnTo>
                  <a:lnTo>
                    <a:pt x="871" y="753"/>
                  </a:lnTo>
                  <a:lnTo>
                    <a:pt x="864" y="760"/>
                  </a:lnTo>
                  <a:lnTo>
                    <a:pt x="861" y="772"/>
                  </a:lnTo>
                  <a:lnTo>
                    <a:pt x="852" y="778"/>
                  </a:lnTo>
                  <a:lnTo>
                    <a:pt x="848" y="789"/>
                  </a:lnTo>
                  <a:lnTo>
                    <a:pt x="840" y="794"/>
                  </a:lnTo>
                  <a:lnTo>
                    <a:pt x="834" y="803"/>
                  </a:lnTo>
                  <a:lnTo>
                    <a:pt x="827" y="809"/>
                  </a:lnTo>
                  <a:lnTo>
                    <a:pt x="823" y="816"/>
                  </a:lnTo>
                  <a:lnTo>
                    <a:pt x="818" y="824"/>
                  </a:lnTo>
                  <a:lnTo>
                    <a:pt x="814" y="831"/>
                  </a:lnTo>
                  <a:lnTo>
                    <a:pt x="806" y="839"/>
                  </a:lnTo>
                  <a:lnTo>
                    <a:pt x="801" y="844"/>
                  </a:lnTo>
                  <a:lnTo>
                    <a:pt x="797" y="849"/>
                  </a:lnTo>
                  <a:lnTo>
                    <a:pt x="790" y="856"/>
                  </a:lnTo>
                  <a:lnTo>
                    <a:pt x="786" y="861"/>
                  </a:lnTo>
                  <a:lnTo>
                    <a:pt x="781" y="869"/>
                  </a:lnTo>
                  <a:lnTo>
                    <a:pt x="775" y="874"/>
                  </a:lnTo>
                  <a:lnTo>
                    <a:pt x="772" y="877"/>
                  </a:lnTo>
                  <a:lnTo>
                    <a:pt x="765" y="882"/>
                  </a:lnTo>
                  <a:lnTo>
                    <a:pt x="761" y="886"/>
                  </a:lnTo>
                  <a:lnTo>
                    <a:pt x="756" y="890"/>
                  </a:lnTo>
                  <a:lnTo>
                    <a:pt x="752" y="895"/>
                  </a:lnTo>
                  <a:lnTo>
                    <a:pt x="746" y="899"/>
                  </a:lnTo>
                  <a:lnTo>
                    <a:pt x="740" y="905"/>
                  </a:lnTo>
                  <a:lnTo>
                    <a:pt x="734" y="907"/>
                  </a:lnTo>
                  <a:lnTo>
                    <a:pt x="727" y="911"/>
                  </a:lnTo>
                  <a:lnTo>
                    <a:pt x="722" y="916"/>
                  </a:lnTo>
                  <a:lnTo>
                    <a:pt x="715" y="920"/>
                  </a:lnTo>
                  <a:lnTo>
                    <a:pt x="708" y="922"/>
                  </a:lnTo>
                  <a:lnTo>
                    <a:pt x="702" y="927"/>
                  </a:lnTo>
                  <a:lnTo>
                    <a:pt x="697" y="932"/>
                  </a:lnTo>
                  <a:lnTo>
                    <a:pt x="688" y="935"/>
                  </a:lnTo>
                  <a:lnTo>
                    <a:pt x="681" y="937"/>
                  </a:lnTo>
                  <a:lnTo>
                    <a:pt x="677" y="941"/>
                  </a:lnTo>
                  <a:lnTo>
                    <a:pt x="668" y="945"/>
                  </a:lnTo>
                  <a:lnTo>
                    <a:pt x="660" y="948"/>
                  </a:lnTo>
                  <a:lnTo>
                    <a:pt x="655" y="949"/>
                  </a:lnTo>
                  <a:lnTo>
                    <a:pt x="647" y="955"/>
                  </a:lnTo>
                  <a:lnTo>
                    <a:pt x="640" y="957"/>
                  </a:lnTo>
                  <a:lnTo>
                    <a:pt x="633" y="960"/>
                  </a:lnTo>
                  <a:lnTo>
                    <a:pt x="626" y="962"/>
                  </a:lnTo>
                  <a:lnTo>
                    <a:pt x="619" y="966"/>
                  </a:lnTo>
                  <a:lnTo>
                    <a:pt x="610" y="972"/>
                  </a:lnTo>
                  <a:lnTo>
                    <a:pt x="604" y="972"/>
                  </a:lnTo>
                  <a:lnTo>
                    <a:pt x="594" y="973"/>
                  </a:lnTo>
                  <a:lnTo>
                    <a:pt x="589" y="974"/>
                  </a:lnTo>
                  <a:lnTo>
                    <a:pt x="580" y="977"/>
                  </a:lnTo>
                  <a:lnTo>
                    <a:pt x="575" y="980"/>
                  </a:lnTo>
                  <a:lnTo>
                    <a:pt x="569" y="982"/>
                  </a:lnTo>
                  <a:lnTo>
                    <a:pt x="560" y="985"/>
                  </a:lnTo>
                  <a:lnTo>
                    <a:pt x="552" y="987"/>
                  </a:lnTo>
                  <a:lnTo>
                    <a:pt x="544" y="987"/>
                  </a:lnTo>
                  <a:lnTo>
                    <a:pt x="537" y="987"/>
                  </a:lnTo>
                  <a:lnTo>
                    <a:pt x="530" y="989"/>
                  </a:lnTo>
                  <a:lnTo>
                    <a:pt x="523" y="991"/>
                  </a:lnTo>
                  <a:lnTo>
                    <a:pt x="515" y="991"/>
                  </a:lnTo>
                  <a:lnTo>
                    <a:pt x="510" y="993"/>
                  </a:lnTo>
                  <a:lnTo>
                    <a:pt x="505" y="997"/>
                  </a:lnTo>
                  <a:lnTo>
                    <a:pt x="496" y="997"/>
                  </a:lnTo>
                  <a:lnTo>
                    <a:pt x="489" y="997"/>
                  </a:lnTo>
                  <a:lnTo>
                    <a:pt x="484" y="997"/>
                  </a:lnTo>
                  <a:lnTo>
                    <a:pt x="477" y="997"/>
                  </a:lnTo>
                  <a:lnTo>
                    <a:pt x="471" y="997"/>
                  </a:lnTo>
                  <a:lnTo>
                    <a:pt x="465" y="997"/>
                  </a:lnTo>
                  <a:lnTo>
                    <a:pt x="459" y="997"/>
                  </a:lnTo>
                  <a:lnTo>
                    <a:pt x="455" y="997"/>
                  </a:lnTo>
                  <a:lnTo>
                    <a:pt x="447" y="997"/>
                  </a:lnTo>
                  <a:lnTo>
                    <a:pt x="440" y="997"/>
                  </a:lnTo>
                  <a:lnTo>
                    <a:pt x="437" y="993"/>
                  </a:lnTo>
                  <a:lnTo>
                    <a:pt x="431" y="993"/>
                  </a:lnTo>
                  <a:lnTo>
                    <a:pt x="427" y="991"/>
                  </a:lnTo>
                  <a:lnTo>
                    <a:pt x="422" y="991"/>
                  </a:lnTo>
                  <a:lnTo>
                    <a:pt x="417" y="989"/>
                  </a:lnTo>
                  <a:lnTo>
                    <a:pt x="414" y="987"/>
                  </a:lnTo>
                  <a:lnTo>
                    <a:pt x="406" y="985"/>
                  </a:lnTo>
                  <a:lnTo>
                    <a:pt x="400" y="980"/>
                  </a:lnTo>
                  <a:lnTo>
                    <a:pt x="392" y="973"/>
                  </a:lnTo>
                  <a:lnTo>
                    <a:pt x="391" y="972"/>
                  </a:lnTo>
                  <a:lnTo>
                    <a:pt x="387" y="962"/>
                  </a:lnTo>
                  <a:lnTo>
                    <a:pt x="384" y="957"/>
                  </a:lnTo>
                  <a:lnTo>
                    <a:pt x="381" y="949"/>
                  </a:lnTo>
                  <a:lnTo>
                    <a:pt x="377" y="943"/>
                  </a:lnTo>
                  <a:lnTo>
                    <a:pt x="377" y="936"/>
                  </a:lnTo>
                  <a:lnTo>
                    <a:pt x="375" y="930"/>
                  </a:lnTo>
                  <a:lnTo>
                    <a:pt x="372" y="922"/>
                  </a:lnTo>
                  <a:lnTo>
                    <a:pt x="372" y="916"/>
                  </a:lnTo>
                  <a:lnTo>
                    <a:pt x="372" y="907"/>
                  </a:lnTo>
                  <a:lnTo>
                    <a:pt x="372" y="899"/>
                  </a:lnTo>
                  <a:lnTo>
                    <a:pt x="369" y="890"/>
                  </a:lnTo>
                  <a:lnTo>
                    <a:pt x="369" y="882"/>
                  </a:lnTo>
                  <a:lnTo>
                    <a:pt x="369" y="880"/>
                  </a:lnTo>
                  <a:lnTo>
                    <a:pt x="369" y="874"/>
                  </a:lnTo>
                  <a:lnTo>
                    <a:pt x="369" y="869"/>
                  </a:lnTo>
                  <a:lnTo>
                    <a:pt x="369" y="865"/>
                  </a:lnTo>
                  <a:lnTo>
                    <a:pt x="367" y="861"/>
                  </a:lnTo>
                  <a:lnTo>
                    <a:pt x="367" y="856"/>
                  </a:lnTo>
                  <a:lnTo>
                    <a:pt x="367" y="852"/>
                  </a:lnTo>
                  <a:lnTo>
                    <a:pt x="367" y="844"/>
                  </a:lnTo>
                  <a:lnTo>
                    <a:pt x="367" y="840"/>
                  </a:lnTo>
                  <a:lnTo>
                    <a:pt x="367" y="835"/>
                  </a:lnTo>
                  <a:lnTo>
                    <a:pt x="367" y="828"/>
                  </a:lnTo>
                  <a:lnTo>
                    <a:pt x="366" y="824"/>
                  </a:lnTo>
                  <a:lnTo>
                    <a:pt x="363" y="819"/>
                  </a:lnTo>
                  <a:lnTo>
                    <a:pt x="363" y="810"/>
                  </a:lnTo>
                  <a:lnTo>
                    <a:pt x="363" y="806"/>
                  </a:lnTo>
                  <a:lnTo>
                    <a:pt x="363" y="799"/>
                  </a:lnTo>
                  <a:lnTo>
                    <a:pt x="362" y="791"/>
                  </a:lnTo>
                  <a:lnTo>
                    <a:pt x="359" y="785"/>
                  </a:lnTo>
                  <a:lnTo>
                    <a:pt x="359" y="781"/>
                  </a:lnTo>
                  <a:lnTo>
                    <a:pt x="356" y="773"/>
                  </a:lnTo>
                  <a:lnTo>
                    <a:pt x="354" y="764"/>
                  </a:lnTo>
                  <a:lnTo>
                    <a:pt x="351" y="759"/>
                  </a:lnTo>
                  <a:lnTo>
                    <a:pt x="351" y="751"/>
                  </a:lnTo>
                  <a:lnTo>
                    <a:pt x="347" y="744"/>
                  </a:lnTo>
                  <a:lnTo>
                    <a:pt x="344" y="735"/>
                  </a:lnTo>
                  <a:lnTo>
                    <a:pt x="342" y="728"/>
                  </a:lnTo>
                  <a:lnTo>
                    <a:pt x="341" y="719"/>
                  </a:lnTo>
                  <a:lnTo>
                    <a:pt x="338" y="711"/>
                  </a:lnTo>
                  <a:lnTo>
                    <a:pt x="333" y="703"/>
                  </a:lnTo>
                  <a:lnTo>
                    <a:pt x="331" y="694"/>
                  </a:lnTo>
                  <a:lnTo>
                    <a:pt x="329" y="684"/>
                  </a:lnTo>
                  <a:lnTo>
                    <a:pt x="326" y="67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313" y="648"/>
                  </a:lnTo>
                  <a:lnTo>
                    <a:pt x="308" y="639"/>
                  </a:lnTo>
                  <a:lnTo>
                    <a:pt x="304" y="627"/>
                  </a:lnTo>
                  <a:lnTo>
                    <a:pt x="297" y="616"/>
                  </a:lnTo>
                  <a:lnTo>
                    <a:pt x="293" y="606"/>
                  </a:lnTo>
                  <a:lnTo>
                    <a:pt x="288" y="598"/>
                  </a:lnTo>
                  <a:lnTo>
                    <a:pt x="283" y="586"/>
                  </a:lnTo>
                  <a:lnTo>
                    <a:pt x="276" y="574"/>
                  </a:lnTo>
                  <a:lnTo>
                    <a:pt x="272" y="565"/>
                  </a:lnTo>
                  <a:lnTo>
                    <a:pt x="268" y="553"/>
                  </a:lnTo>
                  <a:lnTo>
                    <a:pt x="259" y="545"/>
                  </a:lnTo>
                  <a:lnTo>
                    <a:pt x="256" y="535"/>
                  </a:lnTo>
                  <a:lnTo>
                    <a:pt x="248" y="528"/>
                  </a:lnTo>
                  <a:lnTo>
                    <a:pt x="245" y="520"/>
                  </a:lnTo>
                  <a:lnTo>
                    <a:pt x="239" y="511"/>
                  </a:lnTo>
                  <a:lnTo>
                    <a:pt x="234" y="503"/>
                  </a:lnTo>
                  <a:lnTo>
                    <a:pt x="231" y="497"/>
                  </a:lnTo>
                  <a:lnTo>
                    <a:pt x="226" y="490"/>
                  </a:lnTo>
                  <a:lnTo>
                    <a:pt x="221" y="485"/>
                  </a:lnTo>
                  <a:lnTo>
                    <a:pt x="214" y="478"/>
                  </a:lnTo>
                  <a:lnTo>
                    <a:pt x="209" y="470"/>
                  </a:lnTo>
                  <a:lnTo>
                    <a:pt x="205" y="467"/>
                  </a:lnTo>
                  <a:lnTo>
                    <a:pt x="201" y="460"/>
                  </a:lnTo>
                  <a:lnTo>
                    <a:pt x="196" y="456"/>
                  </a:lnTo>
                  <a:lnTo>
                    <a:pt x="192" y="451"/>
                  </a:lnTo>
                  <a:lnTo>
                    <a:pt x="187" y="445"/>
                  </a:lnTo>
                  <a:lnTo>
                    <a:pt x="180" y="442"/>
                  </a:lnTo>
                  <a:lnTo>
                    <a:pt x="176" y="440"/>
                  </a:lnTo>
                  <a:lnTo>
                    <a:pt x="171" y="435"/>
                  </a:lnTo>
                  <a:lnTo>
                    <a:pt x="166" y="431"/>
                  </a:lnTo>
                  <a:lnTo>
                    <a:pt x="162" y="426"/>
                  </a:lnTo>
                  <a:lnTo>
                    <a:pt x="158" y="423"/>
                  </a:lnTo>
                  <a:lnTo>
                    <a:pt x="155" y="418"/>
                  </a:lnTo>
                  <a:lnTo>
                    <a:pt x="151" y="418"/>
                  </a:lnTo>
                  <a:lnTo>
                    <a:pt x="141" y="411"/>
                  </a:lnTo>
                  <a:lnTo>
                    <a:pt x="135" y="406"/>
                  </a:lnTo>
                  <a:lnTo>
                    <a:pt x="126" y="403"/>
                  </a:lnTo>
                  <a:lnTo>
                    <a:pt x="116" y="398"/>
                  </a:lnTo>
                  <a:lnTo>
                    <a:pt x="110" y="397"/>
                  </a:lnTo>
                  <a:lnTo>
                    <a:pt x="100" y="392"/>
                  </a:lnTo>
                  <a:lnTo>
                    <a:pt x="93" y="390"/>
                  </a:lnTo>
                  <a:lnTo>
                    <a:pt x="85" y="386"/>
                  </a:lnTo>
                  <a:lnTo>
                    <a:pt x="80" y="385"/>
                  </a:lnTo>
                  <a:lnTo>
                    <a:pt x="71" y="380"/>
                  </a:lnTo>
                  <a:lnTo>
                    <a:pt x="63" y="378"/>
                  </a:lnTo>
                  <a:lnTo>
                    <a:pt x="55" y="373"/>
                  </a:lnTo>
                  <a:lnTo>
                    <a:pt x="47" y="372"/>
                  </a:lnTo>
                  <a:lnTo>
                    <a:pt x="43" y="368"/>
                  </a:lnTo>
                  <a:lnTo>
                    <a:pt x="33" y="364"/>
                  </a:lnTo>
                  <a:lnTo>
                    <a:pt x="30" y="360"/>
                  </a:lnTo>
                  <a:lnTo>
                    <a:pt x="20" y="355"/>
                  </a:lnTo>
                  <a:lnTo>
                    <a:pt x="16" y="348"/>
                  </a:lnTo>
                  <a:lnTo>
                    <a:pt x="6" y="342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7"/>
                  </a:lnTo>
                  <a:lnTo>
                    <a:pt x="0" y="302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5" y="286"/>
                  </a:lnTo>
                  <a:lnTo>
                    <a:pt x="8" y="282"/>
                  </a:lnTo>
                  <a:lnTo>
                    <a:pt x="13" y="277"/>
                  </a:lnTo>
                  <a:lnTo>
                    <a:pt x="13" y="268"/>
                  </a:lnTo>
                  <a:lnTo>
                    <a:pt x="16" y="263"/>
                  </a:lnTo>
                  <a:lnTo>
                    <a:pt x="20" y="259"/>
                  </a:lnTo>
                  <a:lnTo>
                    <a:pt x="25" y="252"/>
                  </a:lnTo>
                  <a:lnTo>
                    <a:pt x="26" y="247"/>
                  </a:lnTo>
                  <a:lnTo>
                    <a:pt x="30" y="240"/>
                  </a:lnTo>
                  <a:lnTo>
                    <a:pt x="33" y="232"/>
                  </a:lnTo>
                  <a:lnTo>
                    <a:pt x="42" y="227"/>
                  </a:lnTo>
                  <a:lnTo>
                    <a:pt x="43" y="219"/>
                  </a:lnTo>
                  <a:lnTo>
                    <a:pt x="47" y="213"/>
                  </a:lnTo>
                  <a:lnTo>
                    <a:pt x="55" y="209"/>
                  </a:lnTo>
                  <a:lnTo>
                    <a:pt x="60" y="202"/>
                  </a:lnTo>
                  <a:lnTo>
                    <a:pt x="63" y="197"/>
                  </a:lnTo>
                  <a:lnTo>
                    <a:pt x="68" y="190"/>
                  </a:lnTo>
                  <a:lnTo>
                    <a:pt x="75" y="184"/>
                  </a:lnTo>
                  <a:lnTo>
                    <a:pt x="80" y="177"/>
                  </a:lnTo>
                  <a:lnTo>
                    <a:pt x="85" y="169"/>
                  </a:lnTo>
                  <a:lnTo>
                    <a:pt x="91" y="163"/>
                  </a:lnTo>
                  <a:lnTo>
                    <a:pt x="96" y="155"/>
                  </a:lnTo>
                  <a:lnTo>
                    <a:pt x="102" y="152"/>
                  </a:lnTo>
                  <a:lnTo>
                    <a:pt x="106" y="147"/>
                  </a:lnTo>
                  <a:lnTo>
                    <a:pt x="114" y="139"/>
                  </a:lnTo>
                  <a:lnTo>
                    <a:pt x="121" y="134"/>
                  </a:lnTo>
                  <a:lnTo>
                    <a:pt x="126" y="126"/>
                  </a:lnTo>
                  <a:lnTo>
                    <a:pt x="130" y="122"/>
                  </a:lnTo>
                  <a:lnTo>
                    <a:pt x="139" y="114"/>
                  </a:lnTo>
                  <a:lnTo>
                    <a:pt x="141" y="107"/>
                  </a:lnTo>
                  <a:lnTo>
                    <a:pt x="148" y="104"/>
                  </a:lnTo>
                  <a:lnTo>
                    <a:pt x="152" y="100"/>
                  </a:lnTo>
                  <a:lnTo>
                    <a:pt x="160" y="97"/>
                  </a:lnTo>
                  <a:lnTo>
                    <a:pt x="166" y="89"/>
                  </a:lnTo>
                  <a:lnTo>
                    <a:pt x="171" y="85"/>
                  </a:lnTo>
                  <a:lnTo>
                    <a:pt x="176" y="80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9" y="67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8" y="50"/>
                  </a:lnTo>
                  <a:lnTo>
                    <a:pt x="214" y="44"/>
                  </a:lnTo>
                  <a:lnTo>
                    <a:pt x="221" y="39"/>
                  </a:lnTo>
                  <a:lnTo>
                    <a:pt x="226" y="34"/>
                  </a:lnTo>
                  <a:lnTo>
                    <a:pt x="231" y="32"/>
                  </a:lnTo>
                  <a:lnTo>
                    <a:pt x="238" y="25"/>
                  </a:lnTo>
                  <a:lnTo>
                    <a:pt x="245" y="19"/>
                  </a:lnTo>
                  <a:lnTo>
                    <a:pt x="251" y="15"/>
                  </a:lnTo>
                  <a:lnTo>
                    <a:pt x="259" y="14"/>
                  </a:lnTo>
                  <a:lnTo>
                    <a:pt x="264" y="9"/>
                  </a:lnTo>
                  <a:lnTo>
                    <a:pt x="272" y="7"/>
                  </a:lnTo>
                  <a:lnTo>
                    <a:pt x="279" y="5"/>
                  </a:lnTo>
                  <a:lnTo>
                    <a:pt x="285" y="5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22" y="5"/>
                  </a:lnTo>
                  <a:lnTo>
                    <a:pt x="326" y="5"/>
                  </a:lnTo>
                  <a:lnTo>
                    <a:pt x="333" y="7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26" y="237"/>
              <a:ext cx="343" cy="381"/>
            </a:xfrm>
            <a:custGeom>
              <a:avLst/>
              <a:gdLst>
                <a:gd name="T0" fmla="*/ 19 w 1372"/>
                <a:gd name="T1" fmla="*/ 696 h 1525"/>
                <a:gd name="T2" fmla="*/ 45 w 1372"/>
                <a:gd name="T3" fmla="*/ 745 h 1525"/>
                <a:gd name="T4" fmla="*/ 74 w 1372"/>
                <a:gd name="T5" fmla="*/ 796 h 1525"/>
                <a:gd name="T6" fmla="*/ 111 w 1372"/>
                <a:gd name="T7" fmla="*/ 846 h 1525"/>
                <a:gd name="T8" fmla="*/ 170 w 1372"/>
                <a:gd name="T9" fmla="*/ 893 h 1525"/>
                <a:gd name="T10" fmla="*/ 225 w 1372"/>
                <a:gd name="T11" fmla="*/ 901 h 1525"/>
                <a:gd name="T12" fmla="*/ 271 w 1372"/>
                <a:gd name="T13" fmla="*/ 893 h 1525"/>
                <a:gd name="T14" fmla="*/ 319 w 1372"/>
                <a:gd name="T15" fmla="*/ 875 h 1525"/>
                <a:gd name="T16" fmla="*/ 369 w 1372"/>
                <a:gd name="T17" fmla="*/ 854 h 1525"/>
                <a:gd name="T18" fmla="*/ 417 w 1372"/>
                <a:gd name="T19" fmla="*/ 831 h 1525"/>
                <a:gd name="T20" fmla="*/ 462 w 1372"/>
                <a:gd name="T21" fmla="*/ 818 h 1525"/>
                <a:gd name="T22" fmla="*/ 511 w 1372"/>
                <a:gd name="T23" fmla="*/ 813 h 1525"/>
                <a:gd name="T24" fmla="*/ 554 w 1372"/>
                <a:gd name="T25" fmla="*/ 814 h 1525"/>
                <a:gd name="T26" fmla="*/ 625 w 1372"/>
                <a:gd name="T27" fmla="*/ 838 h 1525"/>
                <a:gd name="T28" fmla="*/ 687 w 1372"/>
                <a:gd name="T29" fmla="*/ 893 h 1525"/>
                <a:gd name="T30" fmla="*/ 713 w 1372"/>
                <a:gd name="T31" fmla="*/ 959 h 1525"/>
                <a:gd name="T32" fmla="*/ 721 w 1372"/>
                <a:gd name="T33" fmla="*/ 1008 h 1525"/>
                <a:gd name="T34" fmla="*/ 723 w 1372"/>
                <a:gd name="T35" fmla="*/ 1056 h 1525"/>
                <a:gd name="T36" fmla="*/ 719 w 1372"/>
                <a:gd name="T37" fmla="*/ 1106 h 1525"/>
                <a:gd name="T38" fmla="*/ 708 w 1372"/>
                <a:gd name="T39" fmla="*/ 1154 h 1525"/>
                <a:gd name="T40" fmla="*/ 691 w 1372"/>
                <a:gd name="T41" fmla="*/ 1204 h 1525"/>
                <a:gd name="T42" fmla="*/ 670 w 1372"/>
                <a:gd name="T43" fmla="*/ 1255 h 1525"/>
                <a:gd name="T44" fmla="*/ 640 w 1372"/>
                <a:gd name="T45" fmla="*/ 1302 h 1525"/>
                <a:gd name="T46" fmla="*/ 604 w 1372"/>
                <a:gd name="T47" fmla="*/ 1348 h 1525"/>
                <a:gd name="T48" fmla="*/ 554 w 1372"/>
                <a:gd name="T49" fmla="*/ 1413 h 1525"/>
                <a:gd name="T50" fmla="*/ 523 w 1372"/>
                <a:gd name="T51" fmla="*/ 1485 h 1525"/>
                <a:gd name="T52" fmla="*/ 559 w 1372"/>
                <a:gd name="T53" fmla="*/ 1525 h 1525"/>
                <a:gd name="T54" fmla="*/ 645 w 1372"/>
                <a:gd name="T55" fmla="*/ 1506 h 1525"/>
                <a:gd name="T56" fmla="*/ 774 w 1372"/>
                <a:gd name="T57" fmla="*/ 1455 h 1525"/>
                <a:gd name="T58" fmla="*/ 921 w 1372"/>
                <a:gd name="T59" fmla="*/ 1385 h 1525"/>
                <a:gd name="T60" fmla="*/ 1063 w 1372"/>
                <a:gd name="T61" fmla="*/ 1302 h 1525"/>
                <a:gd name="T62" fmla="*/ 1183 w 1372"/>
                <a:gd name="T63" fmla="*/ 1222 h 1525"/>
                <a:gd name="T64" fmla="*/ 1257 w 1372"/>
                <a:gd name="T65" fmla="*/ 1158 h 1525"/>
                <a:gd name="T66" fmla="*/ 1297 w 1372"/>
                <a:gd name="T67" fmla="*/ 1058 h 1525"/>
                <a:gd name="T68" fmla="*/ 1332 w 1372"/>
                <a:gd name="T69" fmla="*/ 913 h 1525"/>
                <a:gd name="T70" fmla="*/ 1355 w 1372"/>
                <a:gd name="T71" fmla="*/ 739 h 1525"/>
                <a:gd name="T72" fmla="*/ 1368 w 1372"/>
                <a:gd name="T73" fmla="*/ 566 h 1525"/>
                <a:gd name="T74" fmla="*/ 1371 w 1372"/>
                <a:gd name="T75" fmla="*/ 408 h 1525"/>
                <a:gd name="T76" fmla="*/ 1366 w 1372"/>
                <a:gd name="T77" fmla="*/ 289 h 1525"/>
                <a:gd name="T78" fmla="*/ 1347 w 1372"/>
                <a:gd name="T79" fmla="*/ 222 h 1525"/>
                <a:gd name="T80" fmla="*/ 1311 w 1372"/>
                <a:gd name="T81" fmla="*/ 158 h 1525"/>
                <a:gd name="T82" fmla="*/ 1258 w 1372"/>
                <a:gd name="T83" fmla="*/ 100 h 1525"/>
                <a:gd name="T84" fmla="*/ 1197 w 1372"/>
                <a:gd name="T85" fmla="*/ 55 h 1525"/>
                <a:gd name="T86" fmla="*/ 1130 w 1372"/>
                <a:gd name="T87" fmla="*/ 21 h 1525"/>
                <a:gd name="T88" fmla="*/ 1071 w 1372"/>
                <a:gd name="T89" fmla="*/ 0 h 1525"/>
                <a:gd name="T90" fmla="*/ 1016 w 1372"/>
                <a:gd name="T91" fmla="*/ 0 h 1525"/>
                <a:gd name="T92" fmla="*/ 947 w 1372"/>
                <a:gd name="T93" fmla="*/ 21 h 1525"/>
                <a:gd name="T94" fmla="*/ 867 w 1372"/>
                <a:gd name="T95" fmla="*/ 50 h 1525"/>
                <a:gd name="T96" fmla="*/ 780 w 1372"/>
                <a:gd name="T97" fmla="*/ 91 h 1525"/>
                <a:gd name="T98" fmla="*/ 699 w 1372"/>
                <a:gd name="T99" fmla="*/ 126 h 1525"/>
                <a:gd name="T100" fmla="*/ 632 w 1372"/>
                <a:gd name="T101" fmla="*/ 159 h 1525"/>
                <a:gd name="T102" fmla="*/ 579 w 1372"/>
                <a:gd name="T103" fmla="*/ 188 h 1525"/>
                <a:gd name="T104" fmla="*/ 525 w 1372"/>
                <a:gd name="T105" fmla="*/ 214 h 1525"/>
                <a:gd name="T106" fmla="*/ 446 w 1372"/>
                <a:gd name="T107" fmla="*/ 257 h 1525"/>
                <a:gd name="T108" fmla="*/ 358 w 1372"/>
                <a:gd name="T109" fmla="*/ 307 h 1525"/>
                <a:gd name="T110" fmla="*/ 271 w 1372"/>
                <a:gd name="T111" fmla="*/ 356 h 1525"/>
                <a:gd name="T112" fmla="*/ 195 w 1372"/>
                <a:gd name="T113" fmla="*/ 403 h 1525"/>
                <a:gd name="T114" fmla="*/ 136 w 1372"/>
                <a:gd name="T115" fmla="*/ 447 h 1525"/>
                <a:gd name="T116" fmla="*/ 71 w 1372"/>
                <a:gd name="T117" fmla="*/ 517 h 1525"/>
                <a:gd name="T118" fmla="*/ 19 w 1372"/>
                <a:gd name="T119" fmla="*/ 593 h 1525"/>
                <a:gd name="T120" fmla="*/ 0 w 1372"/>
                <a:gd name="T121" fmla="*/ 64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25">
                  <a:moveTo>
                    <a:pt x="3" y="650"/>
                  </a:moveTo>
                  <a:lnTo>
                    <a:pt x="3" y="655"/>
                  </a:lnTo>
                  <a:lnTo>
                    <a:pt x="3" y="656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12" y="675"/>
                  </a:lnTo>
                  <a:lnTo>
                    <a:pt x="15" y="681"/>
                  </a:lnTo>
                  <a:lnTo>
                    <a:pt x="15" y="685"/>
                  </a:lnTo>
                  <a:lnTo>
                    <a:pt x="18" y="691"/>
                  </a:lnTo>
                  <a:lnTo>
                    <a:pt x="19" y="696"/>
                  </a:lnTo>
                  <a:lnTo>
                    <a:pt x="22" y="702"/>
                  </a:lnTo>
                  <a:lnTo>
                    <a:pt x="23" y="705"/>
                  </a:lnTo>
                  <a:lnTo>
                    <a:pt x="27" y="710"/>
                  </a:lnTo>
                  <a:lnTo>
                    <a:pt x="28" y="716"/>
                  </a:lnTo>
                  <a:lnTo>
                    <a:pt x="31" y="721"/>
                  </a:lnTo>
                  <a:lnTo>
                    <a:pt x="35" y="723"/>
                  </a:lnTo>
                  <a:lnTo>
                    <a:pt x="35" y="727"/>
                  </a:lnTo>
                  <a:lnTo>
                    <a:pt x="40" y="733"/>
                  </a:lnTo>
                  <a:lnTo>
                    <a:pt x="43" y="739"/>
                  </a:lnTo>
                  <a:lnTo>
                    <a:pt x="45" y="745"/>
                  </a:lnTo>
                  <a:lnTo>
                    <a:pt x="48" y="751"/>
                  </a:lnTo>
                  <a:lnTo>
                    <a:pt x="48" y="755"/>
                  </a:lnTo>
                  <a:lnTo>
                    <a:pt x="53" y="763"/>
                  </a:lnTo>
                  <a:lnTo>
                    <a:pt x="56" y="766"/>
                  </a:lnTo>
                  <a:lnTo>
                    <a:pt x="58" y="771"/>
                  </a:lnTo>
                  <a:lnTo>
                    <a:pt x="61" y="779"/>
                  </a:lnTo>
                  <a:lnTo>
                    <a:pt x="65" y="783"/>
                  </a:lnTo>
                  <a:lnTo>
                    <a:pt x="70" y="788"/>
                  </a:lnTo>
                  <a:lnTo>
                    <a:pt x="71" y="792"/>
                  </a:lnTo>
                  <a:lnTo>
                    <a:pt x="74" y="796"/>
                  </a:lnTo>
                  <a:lnTo>
                    <a:pt x="78" y="804"/>
                  </a:lnTo>
                  <a:lnTo>
                    <a:pt x="83" y="808"/>
                  </a:lnTo>
                  <a:lnTo>
                    <a:pt x="86" y="813"/>
                  </a:lnTo>
                  <a:lnTo>
                    <a:pt x="90" y="818"/>
                  </a:lnTo>
                  <a:lnTo>
                    <a:pt x="95" y="823"/>
                  </a:lnTo>
                  <a:lnTo>
                    <a:pt x="100" y="829"/>
                  </a:lnTo>
                  <a:lnTo>
                    <a:pt x="102" y="833"/>
                  </a:lnTo>
                  <a:lnTo>
                    <a:pt x="103" y="838"/>
                  </a:lnTo>
                  <a:lnTo>
                    <a:pt x="108" y="843"/>
                  </a:lnTo>
                  <a:lnTo>
                    <a:pt x="111" y="846"/>
                  </a:lnTo>
                  <a:lnTo>
                    <a:pt x="115" y="851"/>
                  </a:lnTo>
                  <a:lnTo>
                    <a:pt x="120" y="856"/>
                  </a:lnTo>
                  <a:lnTo>
                    <a:pt x="125" y="860"/>
                  </a:lnTo>
                  <a:lnTo>
                    <a:pt x="133" y="868"/>
                  </a:lnTo>
                  <a:lnTo>
                    <a:pt x="141" y="875"/>
                  </a:lnTo>
                  <a:lnTo>
                    <a:pt x="150" y="881"/>
                  </a:lnTo>
                  <a:lnTo>
                    <a:pt x="156" y="888"/>
                  </a:lnTo>
                  <a:lnTo>
                    <a:pt x="161" y="888"/>
                  </a:lnTo>
                  <a:lnTo>
                    <a:pt x="166" y="893"/>
                  </a:lnTo>
                  <a:lnTo>
                    <a:pt x="170" y="893"/>
                  </a:lnTo>
                  <a:lnTo>
                    <a:pt x="175" y="898"/>
                  </a:lnTo>
                  <a:lnTo>
                    <a:pt x="181" y="898"/>
                  </a:lnTo>
                  <a:lnTo>
                    <a:pt x="186" y="898"/>
                  </a:lnTo>
                  <a:lnTo>
                    <a:pt x="191" y="898"/>
                  </a:lnTo>
                  <a:lnTo>
                    <a:pt x="195" y="901"/>
                  </a:lnTo>
                  <a:lnTo>
                    <a:pt x="202" y="901"/>
                  </a:lnTo>
                  <a:lnTo>
                    <a:pt x="211" y="904"/>
                  </a:lnTo>
                  <a:lnTo>
                    <a:pt x="216" y="901"/>
                  </a:lnTo>
                  <a:lnTo>
                    <a:pt x="220" y="901"/>
                  </a:lnTo>
                  <a:lnTo>
                    <a:pt x="225" y="901"/>
                  </a:lnTo>
                  <a:lnTo>
                    <a:pt x="231" y="901"/>
                  </a:lnTo>
                  <a:lnTo>
                    <a:pt x="235" y="898"/>
                  </a:lnTo>
                  <a:lnTo>
                    <a:pt x="239" y="898"/>
                  </a:lnTo>
                  <a:lnTo>
                    <a:pt x="244" y="898"/>
                  </a:lnTo>
                  <a:lnTo>
                    <a:pt x="248" y="898"/>
                  </a:lnTo>
                  <a:lnTo>
                    <a:pt x="253" y="898"/>
                  </a:lnTo>
                  <a:lnTo>
                    <a:pt x="257" y="898"/>
                  </a:lnTo>
                  <a:lnTo>
                    <a:pt x="261" y="894"/>
                  </a:lnTo>
                  <a:lnTo>
                    <a:pt x="266" y="893"/>
                  </a:lnTo>
                  <a:lnTo>
                    <a:pt x="271" y="893"/>
                  </a:lnTo>
                  <a:lnTo>
                    <a:pt x="274" y="891"/>
                  </a:lnTo>
                  <a:lnTo>
                    <a:pt x="282" y="888"/>
                  </a:lnTo>
                  <a:lnTo>
                    <a:pt x="286" y="885"/>
                  </a:lnTo>
                  <a:lnTo>
                    <a:pt x="291" y="884"/>
                  </a:lnTo>
                  <a:lnTo>
                    <a:pt x="296" y="884"/>
                  </a:lnTo>
                  <a:lnTo>
                    <a:pt x="299" y="881"/>
                  </a:lnTo>
                  <a:lnTo>
                    <a:pt x="304" y="879"/>
                  </a:lnTo>
                  <a:lnTo>
                    <a:pt x="310" y="879"/>
                  </a:lnTo>
                  <a:lnTo>
                    <a:pt x="314" y="876"/>
                  </a:lnTo>
                  <a:lnTo>
                    <a:pt x="319" y="875"/>
                  </a:lnTo>
                  <a:lnTo>
                    <a:pt x="327" y="872"/>
                  </a:lnTo>
                  <a:lnTo>
                    <a:pt x="329" y="869"/>
                  </a:lnTo>
                  <a:lnTo>
                    <a:pt x="335" y="868"/>
                  </a:lnTo>
                  <a:lnTo>
                    <a:pt x="339" y="864"/>
                  </a:lnTo>
                  <a:lnTo>
                    <a:pt x="346" y="864"/>
                  </a:lnTo>
                  <a:lnTo>
                    <a:pt x="348" y="863"/>
                  </a:lnTo>
                  <a:lnTo>
                    <a:pt x="353" y="860"/>
                  </a:lnTo>
                  <a:lnTo>
                    <a:pt x="358" y="859"/>
                  </a:lnTo>
                  <a:lnTo>
                    <a:pt x="365" y="856"/>
                  </a:lnTo>
                  <a:lnTo>
                    <a:pt x="369" y="854"/>
                  </a:lnTo>
                  <a:lnTo>
                    <a:pt x="373" y="850"/>
                  </a:lnTo>
                  <a:lnTo>
                    <a:pt x="378" y="850"/>
                  </a:lnTo>
                  <a:lnTo>
                    <a:pt x="383" y="846"/>
                  </a:lnTo>
                  <a:lnTo>
                    <a:pt x="387" y="843"/>
                  </a:lnTo>
                  <a:lnTo>
                    <a:pt x="394" y="843"/>
                  </a:lnTo>
                  <a:lnTo>
                    <a:pt x="399" y="838"/>
                  </a:lnTo>
                  <a:lnTo>
                    <a:pt x="403" y="838"/>
                  </a:lnTo>
                  <a:lnTo>
                    <a:pt x="407" y="833"/>
                  </a:lnTo>
                  <a:lnTo>
                    <a:pt x="412" y="833"/>
                  </a:lnTo>
                  <a:lnTo>
                    <a:pt x="417" y="831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2" y="826"/>
                  </a:lnTo>
                  <a:lnTo>
                    <a:pt x="437" y="823"/>
                  </a:lnTo>
                  <a:lnTo>
                    <a:pt x="442" y="821"/>
                  </a:lnTo>
                  <a:lnTo>
                    <a:pt x="445" y="819"/>
                  </a:lnTo>
                  <a:lnTo>
                    <a:pt x="449" y="819"/>
                  </a:lnTo>
                  <a:lnTo>
                    <a:pt x="454" y="818"/>
                  </a:lnTo>
                  <a:lnTo>
                    <a:pt x="461" y="818"/>
                  </a:lnTo>
                  <a:lnTo>
                    <a:pt x="462" y="818"/>
                  </a:lnTo>
                  <a:lnTo>
                    <a:pt x="467" y="814"/>
                  </a:lnTo>
                  <a:lnTo>
                    <a:pt x="474" y="814"/>
                  </a:lnTo>
                  <a:lnTo>
                    <a:pt x="479" y="813"/>
                  </a:lnTo>
                  <a:lnTo>
                    <a:pt x="483" y="813"/>
                  </a:lnTo>
                  <a:lnTo>
                    <a:pt x="487" y="813"/>
                  </a:lnTo>
                  <a:lnTo>
                    <a:pt x="492" y="813"/>
                  </a:lnTo>
                  <a:lnTo>
                    <a:pt x="498" y="813"/>
                  </a:lnTo>
                  <a:lnTo>
                    <a:pt x="502" y="813"/>
                  </a:lnTo>
                  <a:lnTo>
                    <a:pt x="507" y="813"/>
                  </a:lnTo>
                  <a:lnTo>
                    <a:pt x="511" y="813"/>
                  </a:lnTo>
                  <a:lnTo>
                    <a:pt x="516" y="813"/>
                  </a:lnTo>
                  <a:lnTo>
                    <a:pt x="517" y="813"/>
                  </a:lnTo>
                  <a:lnTo>
                    <a:pt x="525" y="813"/>
                  </a:lnTo>
                  <a:lnTo>
                    <a:pt x="529" y="813"/>
                  </a:lnTo>
                  <a:lnTo>
                    <a:pt x="534" y="813"/>
                  </a:lnTo>
                  <a:lnTo>
                    <a:pt x="538" y="813"/>
                  </a:lnTo>
                  <a:lnTo>
                    <a:pt x="542" y="813"/>
                  </a:lnTo>
                  <a:lnTo>
                    <a:pt x="546" y="813"/>
                  </a:lnTo>
                  <a:lnTo>
                    <a:pt x="550" y="814"/>
                  </a:lnTo>
                  <a:lnTo>
                    <a:pt x="554" y="814"/>
                  </a:lnTo>
                  <a:lnTo>
                    <a:pt x="559" y="818"/>
                  </a:lnTo>
                  <a:lnTo>
                    <a:pt x="565" y="818"/>
                  </a:lnTo>
                  <a:lnTo>
                    <a:pt x="567" y="818"/>
                  </a:lnTo>
                  <a:lnTo>
                    <a:pt x="578" y="819"/>
                  </a:lnTo>
                  <a:lnTo>
                    <a:pt x="584" y="821"/>
                  </a:lnTo>
                  <a:lnTo>
                    <a:pt x="591" y="823"/>
                  </a:lnTo>
                  <a:lnTo>
                    <a:pt x="600" y="829"/>
                  </a:lnTo>
                  <a:lnTo>
                    <a:pt x="609" y="831"/>
                  </a:lnTo>
                  <a:lnTo>
                    <a:pt x="616" y="833"/>
                  </a:lnTo>
                  <a:lnTo>
                    <a:pt x="625" y="838"/>
                  </a:lnTo>
                  <a:lnTo>
                    <a:pt x="632" y="843"/>
                  </a:lnTo>
                  <a:lnTo>
                    <a:pt x="640" y="850"/>
                  </a:lnTo>
                  <a:lnTo>
                    <a:pt x="645" y="854"/>
                  </a:lnTo>
                  <a:lnTo>
                    <a:pt x="650" y="859"/>
                  </a:lnTo>
                  <a:lnTo>
                    <a:pt x="659" y="863"/>
                  </a:lnTo>
                  <a:lnTo>
                    <a:pt x="663" y="868"/>
                  </a:lnTo>
                  <a:lnTo>
                    <a:pt x="670" y="875"/>
                  </a:lnTo>
                  <a:lnTo>
                    <a:pt x="675" y="879"/>
                  </a:lnTo>
                  <a:lnTo>
                    <a:pt x="683" y="888"/>
                  </a:lnTo>
                  <a:lnTo>
                    <a:pt x="687" y="893"/>
                  </a:lnTo>
                  <a:lnTo>
                    <a:pt x="691" y="901"/>
                  </a:lnTo>
                  <a:lnTo>
                    <a:pt x="696" y="909"/>
                  </a:lnTo>
                  <a:lnTo>
                    <a:pt x="700" y="916"/>
                  </a:lnTo>
                  <a:lnTo>
                    <a:pt x="703" y="923"/>
                  </a:lnTo>
                  <a:lnTo>
                    <a:pt x="708" y="931"/>
                  </a:lnTo>
                  <a:lnTo>
                    <a:pt x="709" y="934"/>
                  </a:lnTo>
                  <a:lnTo>
                    <a:pt x="709" y="938"/>
                  </a:lnTo>
                  <a:lnTo>
                    <a:pt x="712" y="943"/>
                  </a:lnTo>
                  <a:lnTo>
                    <a:pt x="713" y="950"/>
                  </a:lnTo>
                  <a:lnTo>
                    <a:pt x="713" y="959"/>
                  </a:lnTo>
                  <a:lnTo>
                    <a:pt x="717" y="965"/>
                  </a:lnTo>
                  <a:lnTo>
                    <a:pt x="717" y="971"/>
                  </a:lnTo>
                  <a:lnTo>
                    <a:pt x="719" y="975"/>
                  </a:lnTo>
                  <a:lnTo>
                    <a:pt x="719" y="979"/>
                  </a:lnTo>
                  <a:lnTo>
                    <a:pt x="721" y="984"/>
                  </a:lnTo>
                  <a:lnTo>
                    <a:pt x="721" y="989"/>
                  </a:lnTo>
                  <a:lnTo>
                    <a:pt x="721" y="993"/>
                  </a:lnTo>
                  <a:lnTo>
                    <a:pt x="721" y="998"/>
                  </a:lnTo>
                  <a:lnTo>
                    <a:pt x="721" y="1002"/>
                  </a:lnTo>
                  <a:lnTo>
                    <a:pt x="721" y="1008"/>
                  </a:lnTo>
                  <a:lnTo>
                    <a:pt x="723" y="1012"/>
                  </a:lnTo>
                  <a:lnTo>
                    <a:pt x="723" y="1017"/>
                  </a:lnTo>
                  <a:lnTo>
                    <a:pt x="725" y="1021"/>
                  </a:lnTo>
                  <a:lnTo>
                    <a:pt x="723" y="1026"/>
                  </a:lnTo>
                  <a:lnTo>
                    <a:pt x="723" y="1030"/>
                  </a:lnTo>
                  <a:lnTo>
                    <a:pt x="723" y="1034"/>
                  </a:lnTo>
                  <a:lnTo>
                    <a:pt x="723" y="1039"/>
                  </a:lnTo>
                  <a:lnTo>
                    <a:pt x="723" y="1046"/>
                  </a:lnTo>
                  <a:lnTo>
                    <a:pt x="723" y="1051"/>
                  </a:lnTo>
                  <a:lnTo>
                    <a:pt x="723" y="1056"/>
                  </a:lnTo>
                  <a:lnTo>
                    <a:pt x="723" y="1058"/>
                  </a:lnTo>
                  <a:lnTo>
                    <a:pt x="723" y="1063"/>
                  </a:lnTo>
                  <a:lnTo>
                    <a:pt x="723" y="1069"/>
                  </a:lnTo>
                  <a:lnTo>
                    <a:pt x="723" y="1072"/>
                  </a:lnTo>
                  <a:lnTo>
                    <a:pt x="723" y="1077"/>
                  </a:lnTo>
                  <a:lnTo>
                    <a:pt x="721" y="1084"/>
                  </a:lnTo>
                  <a:lnTo>
                    <a:pt x="721" y="1089"/>
                  </a:lnTo>
                  <a:lnTo>
                    <a:pt x="721" y="1094"/>
                  </a:lnTo>
                  <a:lnTo>
                    <a:pt x="721" y="1101"/>
                  </a:lnTo>
                  <a:lnTo>
                    <a:pt x="719" y="1106"/>
                  </a:lnTo>
                  <a:lnTo>
                    <a:pt x="719" y="1108"/>
                  </a:lnTo>
                  <a:lnTo>
                    <a:pt x="717" y="1111"/>
                  </a:lnTo>
                  <a:lnTo>
                    <a:pt x="717" y="1117"/>
                  </a:lnTo>
                  <a:lnTo>
                    <a:pt x="713" y="1122"/>
                  </a:lnTo>
                  <a:lnTo>
                    <a:pt x="713" y="1126"/>
                  </a:lnTo>
                  <a:lnTo>
                    <a:pt x="713" y="1133"/>
                  </a:lnTo>
                  <a:lnTo>
                    <a:pt x="712" y="1136"/>
                  </a:lnTo>
                  <a:lnTo>
                    <a:pt x="709" y="1142"/>
                  </a:lnTo>
                  <a:lnTo>
                    <a:pt x="709" y="1150"/>
                  </a:lnTo>
                  <a:lnTo>
                    <a:pt x="708" y="1154"/>
                  </a:lnTo>
                  <a:lnTo>
                    <a:pt x="708" y="1158"/>
                  </a:lnTo>
                  <a:lnTo>
                    <a:pt x="705" y="1163"/>
                  </a:lnTo>
                  <a:lnTo>
                    <a:pt x="703" y="1167"/>
                  </a:lnTo>
                  <a:lnTo>
                    <a:pt x="700" y="1172"/>
                  </a:lnTo>
                  <a:lnTo>
                    <a:pt x="700" y="1179"/>
                  </a:lnTo>
                  <a:lnTo>
                    <a:pt x="699" y="1183"/>
                  </a:lnTo>
                  <a:lnTo>
                    <a:pt x="696" y="1188"/>
                  </a:lnTo>
                  <a:lnTo>
                    <a:pt x="696" y="1194"/>
                  </a:lnTo>
                  <a:lnTo>
                    <a:pt x="694" y="1200"/>
                  </a:lnTo>
                  <a:lnTo>
                    <a:pt x="691" y="1204"/>
                  </a:lnTo>
                  <a:lnTo>
                    <a:pt x="688" y="1209"/>
                  </a:lnTo>
                  <a:lnTo>
                    <a:pt x="687" y="1213"/>
                  </a:lnTo>
                  <a:lnTo>
                    <a:pt x="687" y="1217"/>
                  </a:lnTo>
                  <a:lnTo>
                    <a:pt x="683" y="1222"/>
                  </a:lnTo>
                  <a:lnTo>
                    <a:pt x="683" y="1230"/>
                  </a:lnTo>
                  <a:lnTo>
                    <a:pt x="680" y="1234"/>
                  </a:lnTo>
                  <a:lnTo>
                    <a:pt x="678" y="1238"/>
                  </a:lnTo>
                  <a:lnTo>
                    <a:pt x="675" y="1246"/>
                  </a:lnTo>
                  <a:lnTo>
                    <a:pt x="673" y="1250"/>
                  </a:lnTo>
                  <a:lnTo>
                    <a:pt x="670" y="1255"/>
                  </a:lnTo>
                  <a:lnTo>
                    <a:pt x="669" y="1259"/>
                  </a:lnTo>
                  <a:lnTo>
                    <a:pt x="663" y="1264"/>
                  </a:lnTo>
                  <a:lnTo>
                    <a:pt x="662" y="1268"/>
                  </a:lnTo>
                  <a:lnTo>
                    <a:pt x="659" y="1275"/>
                  </a:lnTo>
                  <a:lnTo>
                    <a:pt x="654" y="1280"/>
                  </a:lnTo>
                  <a:lnTo>
                    <a:pt x="650" y="1284"/>
                  </a:lnTo>
                  <a:lnTo>
                    <a:pt x="650" y="1289"/>
                  </a:lnTo>
                  <a:lnTo>
                    <a:pt x="645" y="1293"/>
                  </a:lnTo>
                  <a:lnTo>
                    <a:pt x="644" y="1297"/>
                  </a:lnTo>
                  <a:lnTo>
                    <a:pt x="640" y="1302"/>
                  </a:lnTo>
                  <a:lnTo>
                    <a:pt x="636" y="1307"/>
                  </a:lnTo>
                  <a:lnTo>
                    <a:pt x="634" y="1310"/>
                  </a:lnTo>
                  <a:lnTo>
                    <a:pt x="629" y="1315"/>
                  </a:lnTo>
                  <a:lnTo>
                    <a:pt x="625" y="1322"/>
                  </a:lnTo>
                  <a:lnTo>
                    <a:pt x="623" y="1327"/>
                  </a:lnTo>
                  <a:lnTo>
                    <a:pt x="620" y="1330"/>
                  </a:lnTo>
                  <a:lnTo>
                    <a:pt x="616" y="1336"/>
                  </a:lnTo>
                  <a:lnTo>
                    <a:pt x="611" y="1340"/>
                  </a:lnTo>
                  <a:lnTo>
                    <a:pt x="609" y="1346"/>
                  </a:lnTo>
                  <a:lnTo>
                    <a:pt x="604" y="1348"/>
                  </a:lnTo>
                  <a:lnTo>
                    <a:pt x="600" y="1352"/>
                  </a:lnTo>
                  <a:lnTo>
                    <a:pt x="595" y="1357"/>
                  </a:lnTo>
                  <a:lnTo>
                    <a:pt x="592" y="1363"/>
                  </a:lnTo>
                  <a:lnTo>
                    <a:pt x="591" y="1365"/>
                  </a:lnTo>
                  <a:lnTo>
                    <a:pt x="590" y="1375"/>
                  </a:lnTo>
                  <a:lnTo>
                    <a:pt x="579" y="1380"/>
                  </a:lnTo>
                  <a:lnTo>
                    <a:pt x="575" y="1389"/>
                  </a:lnTo>
                  <a:lnTo>
                    <a:pt x="566" y="1396"/>
                  </a:lnTo>
                  <a:lnTo>
                    <a:pt x="561" y="1405"/>
                  </a:lnTo>
                  <a:lnTo>
                    <a:pt x="554" y="1413"/>
                  </a:lnTo>
                  <a:lnTo>
                    <a:pt x="548" y="1421"/>
                  </a:lnTo>
                  <a:lnTo>
                    <a:pt x="542" y="1428"/>
                  </a:lnTo>
                  <a:lnTo>
                    <a:pt x="538" y="1438"/>
                  </a:lnTo>
                  <a:lnTo>
                    <a:pt x="534" y="1444"/>
                  </a:lnTo>
                  <a:lnTo>
                    <a:pt x="531" y="1451"/>
                  </a:lnTo>
                  <a:lnTo>
                    <a:pt x="529" y="1457"/>
                  </a:lnTo>
                  <a:lnTo>
                    <a:pt x="527" y="1465"/>
                  </a:lnTo>
                  <a:lnTo>
                    <a:pt x="525" y="1475"/>
                  </a:lnTo>
                  <a:lnTo>
                    <a:pt x="525" y="1478"/>
                  </a:lnTo>
                  <a:lnTo>
                    <a:pt x="523" y="1485"/>
                  </a:lnTo>
                  <a:lnTo>
                    <a:pt x="525" y="1493"/>
                  </a:lnTo>
                  <a:lnTo>
                    <a:pt x="527" y="1500"/>
                  </a:lnTo>
                  <a:lnTo>
                    <a:pt x="529" y="1506"/>
                  </a:lnTo>
                  <a:lnTo>
                    <a:pt x="534" y="1510"/>
                  </a:lnTo>
                  <a:lnTo>
                    <a:pt x="538" y="1518"/>
                  </a:lnTo>
                  <a:lnTo>
                    <a:pt x="541" y="1519"/>
                  </a:lnTo>
                  <a:lnTo>
                    <a:pt x="542" y="1519"/>
                  </a:lnTo>
                  <a:lnTo>
                    <a:pt x="548" y="1522"/>
                  </a:lnTo>
                  <a:lnTo>
                    <a:pt x="552" y="1525"/>
                  </a:lnTo>
                  <a:lnTo>
                    <a:pt x="559" y="1525"/>
                  </a:lnTo>
                  <a:lnTo>
                    <a:pt x="565" y="1525"/>
                  </a:lnTo>
                  <a:lnTo>
                    <a:pt x="570" y="1525"/>
                  </a:lnTo>
                  <a:lnTo>
                    <a:pt x="579" y="1525"/>
                  </a:lnTo>
                  <a:lnTo>
                    <a:pt x="586" y="1522"/>
                  </a:lnTo>
                  <a:lnTo>
                    <a:pt x="595" y="1519"/>
                  </a:lnTo>
                  <a:lnTo>
                    <a:pt x="604" y="1518"/>
                  </a:lnTo>
                  <a:lnTo>
                    <a:pt x="615" y="1515"/>
                  </a:lnTo>
                  <a:lnTo>
                    <a:pt x="625" y="1510"/>
                  </a:lnTo>
                  <a:lnTo>
                    <a:pt x="634" y="1510"/>
                  </a:lnTo>
                  <a:lnTo>
                    <a:pt x="645" y="1506"/>
                  </a:lnTo>
                  <a:lnTo>
                    <a:pt x="657" y="1505"/>
                  </a:lnTo>
                  <a:lnTo>
                    <a:pt x="669" y="1500"/>
                  </a:lnTo>
                  <a:lnTo>
                    <a:pt x="680" y="1494"/>
                  </a:lnTo>
                  <a:lnTo>
                    <a:pt x="691" y="1490"/>
                  </a:lnTo>
                  <a:lnTo>
                    <a:pt x="705" y="1485"/>
                  </a:lnTo>
                  <a:lnTo>
                    <a:pt x="719" y="1478"/>
                  </a:lnTo>
                  <a:lnTo>
                    <a:pt x="733" y="1475"/>
                  </a:lnTo>
                  <a:lnTo>
                    <a:pt x="746" y="1469"/>
                  </a:lnTo>
                  <a:lnTo>
                    <a:pt x="761" y="1463"/>
                  </a:lnTo>
                  <a:lnTo>
                    <a:pt x="774" y="1455"/>
                  </a:lnTo>
                  <a:lnTo>
                    <a:pt x="787" y="1451"/>
                  </a:lnTo>
                  <a:lnTo>
                    <a:pt x="801" y="1444"/>
                  </a:lnTo>
                  <a:lnTo>
                    <a:pt x="817" y="1438"/>
                  </a:lnTo>
                  <a:lnTo>
                    <a:pt x="830" y="1428"/>
                  </a:lnTo>
                  <a:lnTo>
                    <a:pt x="846" y="1425"/>
                  </a:lnTo>
                  <a:lnTo>
                    <a:pt x="861" y="1415"/>
                  </a:lnTo>
                  <a:lnTo>
                    <a:pt x="876" y="1410"/>
                  </a:lnTo>
                  <a:lnTo>
                    <a:pt x="891" y="1401"/>
                  </a:lnTo>
                  <a:lnTo>
                    <a:pt x="907" y="1394"/>
                  </a:lnTo>
                  <a:lnTo>
                    <a:pt x="921" y="1385"/>
                  </a:lnTo>
                  <a:lnTo>
                    <a:pt x="934" y="1377"/>
                  </a:lnTo>
                  <a:lnTo>
                    <a:pt x="947" y="1369"/>
                  </a:lnTo>
                  <a:lnTo>
                    <a:pt x="963" y="1360"/>
                  </a:lnTo>
                  <a:lnTo>
                    <a:pt x="980" y="1352"/>
                  </a:lnTo>
                  <a:lnTo>
                    <a:pt x="994" y="1346"/>
                  </a:lnTo>
                  <a:lnTo>
                    <a:pt x="1007" y="1336"/>
                  </a:lnTo>
                  <a:lnTo>
                    <a:pt x="1024" y="1327"/>
                  </a:lnTo>
                  <a:lnTo>
                    <a:pt x="1037" y="1319"/>
                  </a:lnTo>
                  <a:lnTo>
                    <a:pt x="1050" y="1310"/>
                  </a:lnTo>
                  <a:lnTo>
                    <a:pt x="1063" y="1302"/>
                  </a:lnTo>
                  <a:lnTo>
                    <a:pt x="1075" y="1296"/>
                  </a:lnTo>
                  <a:lnTo>
                    <a:pt x="1090" y="1284"/>
                  </a:lnTo>
                  <a:lnTo>
                    <a:pt x="1103" y="1280"/>
                  </a:lnTo>
                  <a:lnTo>
                    <a:pt x="1117" y="1271"/>
                  </a:lnTo>
                  <a:lnTo>
                    <a:pt x="1128" y="1264"/>
                  </a:lnTo>
                  <a:lnTo>
                    <a:pt x="1140" y="1255"/>
                  </a:lnTo>
                  <a:lnTo>
                    <a:pt x="1151" y="1247"/>
                  </a:lnTo>
                  <a:lnTo>
                    <a:pt x="1162" y="1238"/>
                  </a:lnTo>
                  <a:lnTo>
                    <a:pt x="1172" y="1231"/>
                  </a:lnTo>
                  <a:lnTo>
                    <a:pt x="1183" y="1222"/>
                  </a:lnTo>
                  <a:lnTo>
                    <a:pt x="1195" y="1217"/>
                  </a:lnTo>
                  <a:lnTo>
                    <a:pt x="1201" y="1209"/>
                  </a:lnTo>
                  <a:lnTo>
                    <a:pt x="1211" y="1201"/>
                  </a:lnTo>
                  <a:lnTo>
                    <a:pt x="1220" y="1197"/>
                  </a:lnTo>
                  <a:lnTo>
                    <a:pt x="1226" y="1188"/>
                  </a:lnTo>
                  <a:lnTo>
                    <a:pt x="1233" y="1181"/>
                  </a:lnTo>
                  <a:lnTo>
                    <a:pt x="1239" y="1177"/>
                  </a:lnTo>
                  <a:lnTo>
                    <a:pt x="1245" y="1169"/>
                  </a:lnTo>
                  <a:lnTo>
                    <a:pt x="1254" y="1164"/>
                  </a:lnTo>
                  <a:lnTo>
                    <a:pt x="1257" y="1158"/>
                  </a:lnTo>
                  <a:lnTo>
                    <a:pt x="1261" y="1151"/>
                  </a:lnTo>
                  <a:lnTo>
                    <a:pt x="1266" y="1142"/>
                  </a:lnTo>
                  <a:lnTo>
                    <a:pt x="1270" y="1136"/>
                  </a:lnTo>
                  <a:lnTo>
                    <a:pt x="1275" y="1126"/>
                  </a:lnTo>
                  <a:lnTo>
                    <a:pt x="1280" y="1117"/>
                  </a:lnTo>
                  <a:lnTo>
                    <a:pt x="1283" y="1106"/>
                  </a:lnTo>
                  <a:lnTo>
                    <a:pt x="1288" y="1097"/>
                  </a:lnTo>
                  <a:lnTo>
                    <a:pt x="1291" y="1084"/>
                  </a:lnTo>
                  <a:lnTo>
                    <a:pt x="1295" y="1071"/>
                  </a:lnTo>
                  <a:lnTo>
                    <a:pt x="1297" y="1058"/>
                  </a:lnTo>
                  <a:lnTo>
                    <a:pt x="1305" y="1046"/>
                  </a:lnTo>
                  <a:lnTo>
                    <a:pt x="1305" y="1034"/>
                  </a:lnTo>
                  <a:lnTo>
                    <a:pt x="1311" y="1021"/>
                  </a:lnTo>
                  <a:lnTo>
                    <a:pt x="1313" y="1004"/>
                  </a:lnTo>
                  <a:lnTo>
                    <a:pt x="1318" y="992"/>
                  </a:lnTo>
                  <a:lnTo>
                    <a:pt x="1320" y="975"/>
                  </a:lnTo>
                  <a:lnTo>
                    <a:pt x="1322" y="962"/>
                  </a:lnTo>
                  <a:lnTo>
                    <a:pt x="1325" y="946"/>
                  </a:lnTo>
                  <a:lnTo>
                    <a:pt x="1328" y="929"/>
                  </a:lnTo>
                  <a:lnTo>
                    <a:pt x="1332" y="913"/>
                  </a:lnTo>
                  <a:lnTo>
                    <a:pt x="1334" y="898"/>
                  </a:lnTo>
                  <a:lnTo>
                    <a:pt x="1336" y="879"/>
                  </a:lnTo>
                  <a:lnTo>
                    <a:pt x="1341" y="863"/>
                  </a:lnTo>
                  <a:lnTo>
                    <a:pt x="1341" y="846"/>
                  </a:lnTo>
                  <a:lnTo>
                    <a:pt x="1343" y="829"/>
                  </a:lnTo>
                  <a:lnTo>
                    <a:pt x="1345" y="813"/>
                  </a:lnTo>
                  <a:lnTo>
                    <a:pt x="1347" y="794"/>
                  </a:lnTo>
                  <a:lnTo>
                    <a:pt x="1353" y="773"/>
                  </a:lnTo>
                  <a:lnTo>
                    <a:pt x="1353" y="760"/>
                  </a:lnTo>
                  <a:lnTo>
                    <a:pt x="1355" y="739"/>
                  </a:lnTo>
                  <a:lnTo>
                    <a:pt x="1357" y="723"/>
                  </a:lnTo>
                  <a:lnTo>
                    <a:pt x="1357" y="705"/>
                  </a:lnTo>
                  <a:lnTo>
                    <a:pt x="1359" y="685"/>
                  </a:lnTo>
                  <a:lnTo>
                    <a:pt x="1360" y="671"/>
                  </a:lnTo>
                  <a:lnTo>
                    <a:pt x="1360" y="650"/>
                  </a:lnTo>
                  <a:lnTo>
                    <a:pt x="1360" y="631"/>
                  </a:lnTo>
                  <a:lnTo>
                    <a:pt x="1364" y="616"/>
                  </a:lnTo>
                  <a:lnTo>
                    <a:pt x="1364" y="600"/>
                  </a:lnTo>
                  <a:lnTo>
                    <a:pt x="1366" y="581"/>
                  </a:lnTo>
                  <a:lnTo>
                    <a:pt x="1368" y="566"/>
                  </a:lnTo>
                  <a:lnTo>
                    <a:pt x="1368" y="545"/>
                  </a:lnTo>
                  <a:lnTo>
                    <a:pt x="1368" y="527"/>
                  </a:lnTo>
                  <a:lnTo>
                    <a:pt x="1368" y="514"/>
                  </a:lnTo>
                  <a:lnTo>
                    <a:pt x="1368" y="497"/>
                  </a:lnTo>
                  <a:lnTo>
                    <a:pt x="1371" y="481"/>
                  </a:lnTo>
                  <a:lnTo>
                    <a:pt x="1371" y="464"/>
                  </a:lnTo>
                  <a:lnTo>
                    <a:pt x="1372" y="451"/>
                  </a:lnTo>
                  <a:lnTo>
                    <a:pt x="1371" y="434"/>
                  </a:lnTo>
                  <a:lnTo>
                    <a:pt x="1371" y="421"/>
                  </a:lnTo>
                  <a:lnTo>
                    <a:pt x="1371" y="408"/>
                  </a:lnTo>
                  <a:lnTo>
                    <a:pt x="1371" y="393"/>
                  </a:lnTo>
                  <a:lnTo>
                    <a:pt x="1371" y="380"/>
                  </a:lnTo>
                  <a:lnTo>
                    <a:pt x="1371" y="367"/>
                  </a:lnTo>
                  <a:lnTo>
                    <a:pt x="1371" y="353"/>
                  </a:lnTo>
                  <a:lnTo>
                    <a:pt x="1371" y="343"/>
                  </a:lnTo>
                  <a:lnTo>
                    <a:pt x="1368" y="332"/>
                  </a:lnTo>
                  <a:lnTo>
                    <a:pt x="1368" y="320"/>
                  </a:lnTo>
                  <a:lnTo>
                    <a:pt x="1368" y="312"/>
                  </a:lnTo>
                  <a:lnTo>
                    <a:pt x="1368" y="300"/>
                  </a:lnTo>
                  <a:lnTo>
                    <a:pt x="1366" y="289"/>
                  </a:lnTo>
                  <a:lnTo>
                    <a:pt x="1366" y="283"/>
                  </a:lnTo>
                  <a:lnTo>
                    <a:pt x="1364" y="276"/>
                  </a:lnTo>
                  <a:lnTo>
                    <a:pt x="1364" y="270"/>
                  </a:lnTo>
                  <a:lnTo>
                    <a:pt x="1360" y="263"/>
                  </a:lnTo>
                  <a:lnTo>
                    <a:pt x="1360" y="254"/>
                  </a:lnTo>
                  <a:lnTo>
                    <a:pt x="1359" y="247"/>
                  </a:lnTo>
                  <a:lnTo>
                    <a:pt x="1357" y="243"/>
                  </a:lnTo>
                  <a:lnTo>
                    <a:pt x="1355" y="235"/>
                  </a:lnTo>
                  <a:lnTo>
                    <a:pt x="1353" y="229"/>
                  </a:lnTo>
                  <a:lnTo>
                    <a:pt x="1347" y="222"/>
                  </a:lnTo>
                  <a:lnTo>
                    <a:pt x="1345" y="218"/>
                  </a:lnTo>
                  <a:lnTo>
                    <a:pt x="1341" y="209"/>
                  </a:lnTo>
                  <a:lnTo>
                    <a:pt x="1338" y="201"/>
                  </a:lnTo>
                  <a:lnTo>
                    <a:pt x="1336" y="195"/>
                  </a:lnTo>
                  <a:lnTo>
                    <a:pt x="1332" y="189"/>
                  </a:lnTo>
                  <a:lnTo>
                    <a:pt x="1328" y="184"/>
                  </a:lnTo>
                  <a:lnTo>
                    <a:pt x="1325" y="179"/>
                  </a:lnTo>
                  <a:lnTo>
                    <a:pt x="1320" y="171"/>
                  </a:lnTo>
                  <a:lnTo>
                    <a:pt x="1318" y="167"/>
                  </a:lnTo>
                  <a:lnTo>
                    <a:pt x="1311" y="158"/>
                  </a:lnTo>
                  <a:lnTo>
                    <a:pt x="1305" y="154"/>
                  </a:lnTo>
                  <a:lnTo>
                    <a:pt x="1301" y="146"/>
                  </a:lnTo>
                  <a:lnTo>
                    <a:pt x="1297" y="142"/>
                  </a:lnTo>
                  <a:lnTo>
                    <a:pt x="1291" y="134"/>
                  </a:lnTo>
                  <a:lnTo>
                    <a:pt x="1286" y="130"/>
                  </a:lnTo>
                  <a:lnTo>
                    <a:pt x="1280" y="124"/>
                  </a:lnTo>
                  <a:lnTo>
                    <a:pt x="1276" y="118"/>
                  </a:lnTo>
                  <a:lnTo>
                    <a:pt x="1270" y="112"/>
                  </a:lnTo>
                  <a:lnTo>
                    <a:pt x="1266" y="108"/>
                  </a:lnTo>
                  <a:lnTo>
                    <a:pt x="1258" y="100"/>
                  </a:lnTo>
                  <a:lnTo>
                    <a:pt x="1254" y="96"/>
                  </a:lnTo>
                  <a:lnTo>
                    <a:pt x="1245" y="93"/>
                  </a:lnTo>
                  <a:lnTo>
                    <a:pt x="1239" y="91"/>
                  </a:lnTo>
                  <a:lnTo>
                    <a:pt x="1237" y="82"/>
                  </a:lnTo>
                  <a:lnTo>
                    <a:pt x="1228" y="80"/>
                  </a:lnTo>
                  <a:lnTo>
                    <a:pt x="1221" y="75"/>
                  </a:lnTo>
                  <a:lnTo>
                    <a:pt x="1217" y="71"/>
                  </a:lnTo>
                  <a:lnTo>
                    <a:pt x="1211" y="63"/>
                  </a:lnTo>
                  <a:lnTo>
                    <a:pt x="1207" y="61"/>
                  </a:lnTo>
                  <a:lnTo>
                    <a:pt x="1197" y="55"/>
                  </a:lnTo>
                  <a:lnTo>
                    <a:pt x="1190" y="50"/>
                  </a:lnTo>
                  <a:lnTo>
                    <a:pt x="1186" y="45"/>
                  </a:lnTo>
                  <a:lnTo>
                    <a:pt x="1178" y="43"/>
                  </a:lnTo>
                  <a:lnTo>
                    <a:pt x="1172" y="38"/>
                  </a:lnTo>
                  <a:lnTo>
                    <a:pt x="1165" y="37"/>
                  </a:lnTo>
                  <a:lnTo>
                    <a:pt x="1161" y="32"/>
                  </a:lnTo>
                  <a:lnTo>
                    <a:pt x="1151" y="30"/>
                  </a:lnTo>
                  <a:lnTo>
                    <a:pt x="1145" y="26"/>
                  </a:lnTo>
                  <a:lnTo>
                    <a:pt x="1140" y="25"/>
                  </a:lnTo>
                  <a:lnTo>
                    <a:pt x="1130" y="21"/>
                  </a:lnTo>
                  <a:lnTo>
                    <a:pt x="1126" y="21"/>
                  </a:lnTo>
                  <a:lnTo>
                    <a:pt x="1118" y="13"/>
                  </a:lnTo>
                  <a:lnTo>
                    <a:pt x="1115" y="13"/>
                  </a:lnTo>
                  <a:lnTo>
                    <a:pt x="1108" y="9"/>
                  </a:lnTo>
                  <a:lnTo>
                    <a:pt x="1100" y="9"/>
                  </a:lnTo>
                  <a:lnTo>
                    <a:pt x="1093" y="7"/>
                  </a:lnTo>
                  <a:lnTo>
                    <a:pt x="1090" y="5"/>
                  </a:lnTo>
                  <a:lnTo>
                    <a:pt x="1082" y="5"/>
                  </a:lnTo>
                  <a:lnTo>
                    <a:pt x="1075" y="5"/>
                  </a:lnTo>
                  <a:lnTo>
                    <a:pt x="1071" y="0"/>
                  </a:lnTo>
                  <a:lnTo>
                    <a:pt x="1063" y="0"/>
                  </a:lnTo>
                  <a:lnTo>
                    <a:pt x="1059" y="0"/>
                  </a:lnTo>
                  <a:lnTo>
                    <a:pt x="1054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8" y="0"/>
                  </a:lnTo>
                  <a:lnTo>
                    <a:pt x="1024" y="0"/>
                  </a:lnTo>
                  <a:lnTo>
                    <a:pt x="1016" y="0"/>
                  </a:lnTo>
                  <a:lnTo>
                    <a:pt x="1009" y="1"/>
                  </a:lnTo>
                  <a:lnTo>
                    <a:pt x="1001" y="1"/>
                  </a:lnTo>
                  <a:lnTo>
                    <a:pt x="999" y="5"/>
                  </a:lnTo>
                  <a:lnTo>
                    <a:pt x="990" y="5"/>
                  </a:lnTo>
                  <a:lnTo>
                    <a:pt x="984" y="9"/>
                  </a:lnTo>
                  <a:lnTo>
                    <a:pt x="976" y="9"/>
                  </a:lnTo>
                  <a:lnTo>
                    <a:pt x="970" y="11"/>
                  </a:lnTo>
                  <a:lnTo>
                    <a:pt x="963" y="13"/>
                  </a:lnTo>
                  <a:lnTo>
                    <a:pt x="957" y="16"/>
                  </a:lnTo>
                  <a:lnTo>
                    <a:pt x="947" y="21"/>
                  </a:lnTo>
                  <a:lnTo>
                    <a:pt x="938" y="21"/>
                  </a:lnTo>
                  <a:lnTo>
                    <a:pt x="932" y="25"/>
                  </a:lnTo>
                  <a:lnTo>
                    <a:pt x="925" y="26"/>
                  </a:lnTo>
                  <a:lnTo>
                    <a:pt x="916" y="30"/>
                  </a:lnTo>
                  <a:lnTo>
                    <a:pt x="907" y="36"/>
                  </a:lnTo>
                  <a:lnTo>
                    <a:pt x="896" y="37"/>
                  </a:lnTo>
                  <a:lnTo>
                    <a:pt x="891" y="38"/>
                  </a:lnTo>
                  <a:lnTo>
                    <a:pt x="882" y="43"/>
                  </a:lnTo>
                  <a:lnTo>
                    <a:pt x="874" y="45"/>
                  </a:lnTo>
                  <a:lnTo>
                    <a:pt x="867" y="50"/>
                  </a:lnTo>
                  <a:lnTo>
                    <a:pt x="858" y="55"/>
                  </a:lnTo>
                  <a:lnTo>
                    <a:pt x="846" y="57"/>
                  </a:lnTo>
                  <a:lnTo>
                    <a:pt x="841" y="61"/>
                  </a:lnTo>
                  <a:lnTo>
                    <a:pt x="830" y="63"/>
                  </a:lnTo>
                  <a:lnTo>
                    <a:pt x="824" y="68"/>
                  </a:lnTo>
                  <a:lnTo>
                    <a:pt x="816" y="74"/>
                  </a:lnTo>
                  <a:lnTo>
                    <a:pt x="805" y="75"/>
                  </a:lnTo>
                  <a:lnTo>
                    <a:pt x="798" y="80"/>
                  </a:lnTo>
                  <a:lnTo>
                    <a:pt x="790" y="86"/>
                  </a:lnTo>
                  <a:lnTo>
                    <a:pt x="780" y="91"/>
                  </a:lnTo>
                  <a:lnTo>
                    <a:pt x="773" y="93"/>
                  </a:lnTo>
                  <a:lnTo>
                    <a:pt x="762" y="96"/>
                  </a:lnTo>
                  <a:lnTo>
                    <a:pt x="755" y="100"/>
                  </a:lnTo>
                  <a:lnTo>
                    <a:pt x="746" y="103"/>
                  </a:lnTo>
                  <a:lnTo>
                    <a:pt x="737" y="108"/>
                  </a:lnTo>
                  <a:lnTo>
                    <a:pt x="730" y="111"/>
                  </a:lnTo>
                  <a:lnTo>
                    <a:pt x="723" y="116"/>
                  </a:lnTo>
                  <a:lnTo>
                    <a:pt x="713" y="121"/>
                  </a:lnTo>
                  <a:lnTo>
                    <a:pt x="705" y="124"/>
                  </a:lnTo>
                  <a:lnTo>
                    <a:pt x="699" y="126"/>
                  </a:lnTo>
                  <a:lnTo>
                    <a:pt x="691" y="130"/>
                  </a:lnTo>
                  <a:lnTo>
                    <a:pt x="683" y="134"/>
                  </a:lnTo>
                  <a:lnTo>
                    <a:pt x="678" y="139"/>
                  </a:lnTo>
                  <a:lnTo>
                    <a:pt x="670" y="142"/>
                  </a:lnTo>
                  <a:lnTo>
                    <a:pt x="663" y="145"/>
                  </a:lnTo>
                  <a:lnTo>
                    <a:pt x="657" y="146"/>
                  </a:lnTo>
                  <a:lnTo>
                    <a:pt x="650" y="151"/>
                  </a:lnTo>
                  <a:lnTo>
                    <a:pt x="644" y="154"/>
                  </a:lnTo>
                  <a:lnTo>
                    <a:pt x="640" y="155"/>
                  </a:lnTo>
                  <a:lnTo>
                    <a:pt x="632" y="159"/>
                  </a:lnTo>
                  <a:lnTo>
                    <a:pt x="628" y="163"/>
                  </a:lnTo>
                  <a:lnTo>
                    <a:pt x="620" y="167"/>
                  </a:lnTo>
                  <a:lnTo>
                    <a:pt x="616" y="170"/>
                  </a:lnTo>
                  <a:lnTo>
                    <a:pt x="611" y="171"/>
                  </a:lnTo>
                  <a:lnTo>
                    <a:pt x="607" y="174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1" y="182"/>
                  </a:lnTo>
                  <a:lnTo>
                    <a:pt x="590" y="184"/>
                  </a:lnTo>
                  <a:lnTo>
                    <a:pt x="579" y="188"/>
                  </a:lnTo>
                  <a:lnTo>
                    <a:pt x="575" y="189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59" y="196"/>
                  </a:lnTo>
                  <a:lnTo>
                    <a:pt x="554" y="200"/>
                  </a:lnTo>
                  <a:lnTo>
                    <a:pt x="548" y="201"/>
                  </a:lnTo>
                  <a:lnTo>
                    <a:pt x="542" y="207"/>
                  </a:lnTo>
                  <a:lnTo>
                    <a:pt x="536" y="209"/>
                  </a:lnTo>
                  <a:lnTo>
                    <a:pt x="531" y="209"/>
                  </a:lnTo>
                  <a:lnTo>
                    <a:pt x="525" y="214"/>
                  </a:lnTo>
                  <a:lnTo>
                    <a:pt x="517" y="220"/>
                  </a:lnTo>
                  <a:lnTo>
                    <a:pt x="509" y="222"/>
                  </a:lnTo>
                  <a:lnTo>
                    <a:pt x="504" y="226"/>
                  </a:lnTo>
                  <a:lnTo>
                    <a:pt x="495" y="232"/>
                  </a:lnTo>
                  <a:lnTo>
                    <a:pt x="487" y="235"/>
                  </a:lnTo>
                  <a:lnTo>
                    <a:pt x="479" y="238"/>
                  </a:lnTo>
                  <a:lnTo>
                    <a:pt x="471" y="243"/>
                  </a:lnTo>
                  <a:lnTo>
                    <a:pt x="462" y="247"/>
                  </a:lnTo>
                  <a:lnTo>
                    <a:pt x="454" y="251"/>
                  </a:lnTo>
                  <a:lnTo>
                    <a:pt x="446" y="257"/>
                  </a:lnTo>
                  <a:lnTo>
                    <a:pt x="437" y="263"/>
                  </a:lnTo>
                  <a:lnTo>
                    <a:pt x="432" y="268"/>
                  </a:lnTo>
                  <a:lnTo>
                    <a:pt x="421" y="274"/>
                  </a:lnTo>
                  <a:lnTo>
                    <a:pt x="412" y="276"/>
                  </a:lnTo>
                  <a:lnTo>
                    <a:pt x="403" y="282"/>
                  </a:lnTo>
                  <a:lnTo>
                    <a:pt x="396" y="287"/>
                  </a:lnTo>
                  <a:lnTo>
                    <a:pt x="387" y="293"/>
                  </a:lnTo>
                  <a:lnTo>
                    <a:pt x="378" y="299"/>
                  </a:lnTo>
                  <a:lnTo>
                    <a:pt x="366" y="303"/>
                  </a:lnTo>
                  <a:lnTo>
                    <a:pt x="358" y="307"/>
                  </a:lnTo>
                  <a:lnTo>
                    <a:pt x="348" y="313"/>
                  </a:lnTo>
                  <a:lnTo>
                    <a:pt x="341" y="318"/>
                  </a:lnTo>
                  <a:lnTo>
                    <a:pt x="333" y="324"/>
                  </a:lnTo>
                  <a:lnTo>
                    <a:pt x="321" y="328"/>
                  </a:lnTo>
                  <a:lnTo>
                    <a:pt x="312" y="332"/>
                  </a:lnTo>
                  <a:lnTo>
                    <a:pt x="303" y="337"/>
                  </a:lnTo>
                  <a:lnTo>
                    <a:pt x="296" y="343"/>
                  </a:lnTo>
                  <a:lnTo>
                    <a:pt x="286" y="349"/>
                  </a:lnTo>
                  <a:lnTo>
                    <a:pt x="279" y="353"/>
                  </a:lnTo>
                  <a:lnTo>
                    <a:pt x="271" y="356"/>
                  </a:lnTo>
                  <a:lnTo>
                    <a:pt x="261" y="363"/>
                  </a:lnTo>
                  <a:lnTo>
                    <a:pt x="253" y="368"/>
                  </a:lnTo>
                  <a:lnTo>
                    <a:pt x="245" y="372"/>
                  </a:lnTo>
                  <a:lnTo>
                    <a:pt x="239" y="378"/>
                  </a:lnTo>
                  <a:lnTo>
                    <a:pt x="232" y="381"/>
                  </a:lnTo>
                  <a:lnTo>
                    <a:pt x="223" y="384"/>
                  </a:lnTo>
                  <a:lnTo>
                    <a:pt x="216" y="392"/>
                  </a:lnTo>
                  <a:lnTo>
                    <a:pt x="207" y="393"/>
                  </a:lnTo>
                  <a:lnTo>
                    <a:pt x="202" y="397"/>
                  </a:lnTo>
                  <a:lnTo>
                    <a:pt x="195" y="403"/>
                  </a:lnTo>
                  <a:lnTo>
                    <a:pt x="189" y="409"/>
                  </a:lnTo>
                  <a:lnTo>
                    <a:pt x="181" y="412"/>
                  </a:lnTo>
                  <a:lnTo>
                    <a:pt x="177" y="417"/>
                  </a:lnTo>
                  <a:lnTo>
                    <a:pt x="170" y="418"/>
                  </a:lnTo>
                  <a:lnTo>
                    <a:pt x="166" y="422"/>
                  </a:lnTo>
                  <a:lnTo>
                    <a:pt x="161" y="428"/>
                  </a:lnTo>
                  <a:lnTo>
                    <a:pt x="156" y="430"/>
                  </a:lnTo>
                  <a:lnTo>
                    <a:pt x="150" y="434"/>
                  </a:lnTo>
                  <a:lnTo>
                    <a:pt x="143" y="445"/>
                  </a:lnTo>
                  <a:lnTo>
                    <a:pt x="136" y="447"/>
                  </a:lnTo>
                  <a:lnTo>
                    <a:pt x="128" y="453"/>
                  </a:lnTo>
                  <a:lnTo>
                    <a:pt x="121" y="460"/>
                  </a:lnTo>
                  <a:lnTo>
                    <a:pt x="115" y="467"/>
                  </a:lnTo>
                  <a:lnTo>
                    <a:pt x="108" y="474"/>
                  </a:lnTo>
                  <a:lnTo>
                    <a:pt x="103" y="481"/>
                  </a:lnTo>
                  <a:lnTo>
                    <a:pt x="96" y="487"/>
                  </a:lnTo>
                  <a:lnTo>
                    <a:pt x="90" y="495"/>
                  </a:lnTo>
                  <a:lnTo>
                    <a:pt x="86" y="501"/>
                  </a:lnTo>
                  <a:lnTo>
                    <a:pt x="78" y="510"/>
                  </a:lnTo>
                  <a:lnTo>
                    <a:pt x="71" y="517"/>
                  </a:lnTo>
                  <a:lnTo>
                    <a:pt x="65" y="525"/>
                  </a:lnTo>
                  <a:lnTo>
                    <a:pt x="61" y="531"/>
                  </a:lnTo>
                  <a:lnTo>
                    <a:pt x="53" y="541"/>
                  </a:lnTo>
                  <a:lnTo>
                    <a:pt x="48" y="547"/>
                  </a:lnTo>
                  <a:lnTo>
                    <a:pt x="45" y="556"/>
                  </a:lnTo>
                  <a:lnTo>
                    <a:pt x="40" y="566"/>
                  </a:lnTo>
                  <a:lnTo>
                    <a:pt x="35" y="572"/>
                  </a:lnTo>
                  <a:lnTo>
                    <a:pt x="28" y="576"/>
                  </a:lnTo>
                  <a:lnTo>
                    <a:pt x="23" y="587"/>
                  </a:lnTo>
                  <a:lnTo>
                    <a:pt x="19" y="593"/>
                  </a:lnTo>
                  <a:lnTo>
                    <a:pt x="18" y="600"/>
                  </a:lnTo>
                  <a:lnTo>
                    <a:pt x="15" y="606"/>
                  </a:lnTo>
                  <a:lnTo>
                    <a:pt x="12" y="613"/>
                  </a:lnTo>
                  <a:lnTo>
                    <a:pt x="8" y="621"/>
                  </a:lnTo>
                  <a:lnTo>
                    <a:pt x="6" y="625"/>
                  </a:lnTo>
                  <a:lnTo>
                    <a:pt x="3" y="630"/>
                  </a:lnTo>
                  <a:lnTo>
                    <a:pt x="3" y="635"/>
                  </a:lnTo>
                  <a:lnTo>
                    <a:pt x="3" y="638"/>
                  </a:lnTo>
                  <a:lnTo>
                    <a:pt x="3" y="643"/>
                  </a:lnTo>
                  <a:lnTo>
                    <a:pt x="0" y="647"/>
                  </a:lnTo>
                  <a:lnTo>
                    <a:pt x="3" y="650"/>
                  </a:lnTo>
                  <a:lnTo>
                    <a:pt x="3" y="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51" y="500"/>
              <a:ext cx="167" cy="199"/>
            </a:xfrm>
            <a:custGeom>
              <a:avLst/>
              <a:gdLst>
                <a:gd name="T0" fmla="*/ 23 w 670"/>
                <a:gd name="T1" fmla="*/ 159 h 797"/>
                <a:gd name="T2" fmla="*/ 56 w 670"/>
                <a:gd name="T3" fmla="*/ 165 h 797"/>
                <a:gd name="T4" fmla="*/ 89 w 670"/>
                <a:gd name="T5" fmla="*/ 178 h 797"/>
                <a:gd name="T6" fmla="*/ 112 w 670"/>
                <a:gd name="T7" fmla="*/ 186 h 797"/>
                <a:gd name="T8" fmla="*/ 137 w 670"/>
                <a:gd name="T9" fmla="*/ 200 h 797"/>
                <a:gd name="T10" fmla="*/ 165 w 670"/>
                <a:gd name="T11" fmla="*/ 219 h 797"/>
                <a:gd name="T12" fmla="*/ 191 w 670"/>
                <a:gd name="T13" fmla="*/ 244 h 797"/>
                <a:gd name="T14" fmla="*/ 220 w 670"/>
                <a:gd name="T15" fmla="*/ 274 h 797"/>
                <a:gd name="T16" fmla="*/ 246 w 670"/>
                <a:gd name="T17" fmla="*/ 312 h 797"/>
                <a:gd name="T18" fmla="*/ 279 w 670"/>
                <a:gd name="T19" fmla="*/ 363 h 797"/>
                <a:gd name="T20" fmla="*/ 307 w 670"/>
                <a:gd name="T21" fmla="*/ 424 h 797"/>
                <a:gd name="T22" fmla="*/ 327 w 670"/>
                <a:gd name="T23" fmla="*/ 486 h 797"/>
                <a:gd name="T24" fmla="*/ 345 w 670"/>
                <a:gd name="T25" fmla="*/ 541 h 797"/>
                <a:gd name="T26" fmla="*/ 352 w 670"/>
                <a:gd name="T27" fmla="*/ 588 h 797"/>
                <a:gd name="T28" fmla="*/ 357 w 670"/>
                <a:gd name="T29" fmla="*/ 632 h 797"/>
                <a:gd name="T30" fmla="*/ 357 w 670"/>
                <a:gd name="T31" fmla="*/ 671 h 797"/>
                <a:gd name="T32" fmla="*/ 354 w 670"/>
                <a:gd name="T33" fmla="*/ 705 h 797"/>
                <a:gd name="T34" fmla="*/ 352 w 670"/>
                <a:gd name="T35" fmla="*/ 734 h 797"/>
                <a:gd name="T36" fmla="*/ 348 w 670"/>
                <a:gd name="T37" fmla="*/ 757 h 797"/>
                <a:gd name="T38" fmla="*/ 348 w 670"/>
                <a:gd name="T39" fmla="*/ 784 h 797"/>
                <a:gd name="T40" fmla="*/ 365 w 670"/>
                <a:gd name="T41" fmla="*/ 797 h 797"/>
                <a:gd name="T42" fmla="*/ 392 w 670"/>
                <a:gd name="T43" fmla="*/ 797 h 797"/>
                <a:gd name="T44" fmla="*/ 420 w 670"/>
                <a:gd name="T45" fmla="*/ 793 h 797"/>
                <a:gd name="T46" fmla="*/ 448 w 670"/>
                <a:gd name="T47" fmla="*/ 782 h 797"/>
                <a:gd name="T48" fmla="*/ 478 w 670"/>
                <a:gd name="T49" fmla="*/ 768 h 797"/>
                <a:gd name="T50" fmla="*/ 505 w 670"/>
                <a:gd name="T51" fmla="*/ 751 h 797"/>
                <a:gd name="T52" fmla="*/ 533 w 670"/>
                <a:gd name="T53" fmla="*/ 732 h 797"/>
                <a:gd name="T54" fmla="*/ 558 w 670"/>
                <a:gd name="T55" fmla="*/ 711 h 797"/>
                <a:gd name="T56" fmla="*/ 583 w 670"/>
                <a:gd name="T57" fmla="*/ 691 h 797"/>
                <a:gd name="T58" fmla="*/ 608 w 670"/>
                <a:gd name="T59" fmla="*/ 662 h 797"/>
                <a:gd name="T60" fmla="*/ 645 w 670"/>
                <a:gd name="T61" fmla="*/ 621 h 797"/>
                <a:gd name="T62" fmla="*/ 663 w 670"/>
                <a:gd name="T63" fmla="*/ 596 h 797"/>
                <a:gd name="T64" fmla="*/ 669 w 670"/>
                <a:gd name="T65" fmla="*/ 569 h 797"/>
                <a:gd name="T66" fmla="*/ 670 w 670"/>
                <a:gd name="T67" fmla="*/ 538 h 797"/>
                <a:gd name="T68" fmla="*/ 670 w 670"/>
                <a:gd name="T69" fmla="*/ 513 h 797"/>
                <a:gd name="T70" fmla="*/ 665 w 670"/>
                <a:gd name="T71" fmla="*/ 483 h 797"/>
                <a:gd name="T72" fmla="*/ 663 w 670"/>
                <a:gd name="T73" fmla="*/ 449 h 797"/>
                <a:gd name="T74" fmla="*/ 657 w 670"/>
                <a:gd name="T75" fmla="*/ 413 h 797"/>
                <a:gd name="T76" fmla="*/ 646 w 670"/>
                <a:gd name="T77" fmla="*/ 376 h 797"/>
                <a:gd name="T78" fmla="*/ 636 w 670"/>
                <a:gd name="T79" fmla="*/ 340 h 797"/>
                <a:gd name="T80" fmla="*/ 621 w 670"/>
                <a:gd name="T81" fmla="*/ 298 h 797"/>
                <a:gd name="T82" fmla="*/ 605 w 670"/>
                <a:gd name="T83" fmla="*/ 258 h 797"/>
                <a:gd name="T84" fmla="*/ 588 w 670"/>
                <a:gd name="T85" fmla="*/ 219 h 797"/>
                <a:gd name="T86" fmla="*/ 566 w 670"/>
                <a:gd name="T87" fmla="*/ 186 h 797"/>
                <a:gd name="T88" fmla="*/ 549 w 670"/>
                <a:gd name="T89" fmla="*/ 159 h 797"/>
                <a:gd name="T90" fmla="*/ 527 w 670"/>
                <a:gd name="T91" fmla="*/ 134 h 797"/>
                <a:gd name="T92" fmla="*/ 505 w 670"/>
                <a:gd name="T93" fmla="*/ 111 h 797"/>
                <a:gd name="T94" fmla="*/ 473 w 670"/>
                <a:gd name="T95" fmla="*/ 81 h 797"/>
                <a:gd name="T96" fmla="*/ 444 w 670"/>
                <a:gd name="T97" fmla="*/ 56 h 797"/>
                <a:gd name="T98" fmla="*/ 412 w 670"/>
                <a:gd name="T99" fmla="*/ 36 h 797"/>
                <a:gd name="T100" fmla="*/ 375 w 670"/>
                <a:gd name="T101" fmla="*/ 15 h 797"/>
                <a:gd name="T102" fmla="*/ 345 w 670"/>
                <a:gd name="T103" fmla="*/ 4 h 797"/>
                <a:gd name="T104" fmla="*/ 320 w 670"/>
                <a:gd name="T105" fmla="*/ 0 h 797"/>
                <a:gd name="T106" fmla="*/ 282 w 670"/>
                <a:gd name="T107" fmla="*/ 6 h 797"/>
                <a:gd name="T108" fmla="*/ 256 w 670"/>
                <a:gd name="T109" fmla="*/ 11 h 797"/>
                <a:gd name="T110" fmla="*/ 227 w 670"/>
                <a:gd name="T111" fmla="*/ 19 h 797"/>
                <a:gd name="T112" fmla="*/ 191 w 670"/>
                <a:gd name="T113" fmla="*/ 29 h 797"/>
                <a:gd name="T114" fmla="*/ 152 w 670"/>
                <a:gd name="T115" fmla="*/ 45 h 797"/>
                <a:gd name="T116" fmla="*/ 117 w 670"/>
                <a:gd name="T117" fmla="*/ 56 h 797"/>
                <a:gd name="T118" fmla="*/ 83 w 670"/>
                <a:gd name="T119" fmla="*/ 70 h 797"/>
                <a:gd name="T120" fmla="*/ 46 w 670"/>
                <a:gd name="T121" fmla="*/ 90 h 797"/>
                <a:gd name="T122" fmla="*/ 19 w 670"/>
                <a:gd name="T123" fmla="*/ 106 h 797"/>
                <a:gd name="T124" fmla="*/ 0 w 670"/>
                <a:gd name="T125" fmla="*/ 13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797">
                  <a:moveTo>
                    <a:pt x="4" y="145"/>
                  </a:moveTo>
                  <a:lnTo>
                    <a:pt x="8" y="149"/>
                  </a:lnTo>
                  <a:lnTo>
                    <a:pt x="14" y="154"/>
                  </a:lnTo>
                  <a:lnTo>
                    <a:pt x="19" y="157"/>
                  </a:lnTo>
                  <a:lnTo>
                    <a:pt x="23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9" y="165"/>
                  </a:lnTo>
                  <a:lnTo>
                    <a:pt x="48" y="165"/>
                  </a:lnTo>
                  <a:lnTo>
                    <a:pt x="56" y="165"/>
                  </a:lnTo>
                  <a:lnTo>
                    <a:pt x="64" y="170"/>
                  </a:lnTo>
                  <a:lnTo>
                    <a:pt x="71" y="170"/>
                  </a:lnTo>
                  <a:lnTo>
                    <a:pt x="81" y="175"/>
                  </a:lnTo>
                  <a:lnTo>
                    <a:pt x="85" y="175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07" y="184"/>
                  </a:lnTo>
                  <a:lnTo>
                    <a:pt x="112" y="186"/>
                  </a:lnTo>
                  <a:lnTo>
                    <a:pt x="117" y="191"/>
                  </a:lnTo>
                  <a:lnTo>
                    <a:pt x="124" y="194"/>
                  </a:lnTo>
                  <a:lnTo>
                    <a:pt x="127" y="195"/>
                  </a:lnTo>
                  <a:lnTo>
                    <a:pt x="132" y="198"/>
                  </a:lnTo>
                  <a:lnTo>
                    <a:pt x="137" y="200"/>
                  </a:lnTo>
                  <a:lnTo>
                    <a:pt x="142" y="203"/>
                  </a:lnTo>
                  <a:lnTo>
                    <a:pt x="146" y="207"/>
                  </a:lnTo>
                  <a:lnTo>
                    <a:pt x="153" y="208"/>
                  </a:lnTo>
                  <a:lnTo>
                    <a:pt x="161" y="213"/>
                  </a:lnTo>
                  <a:lnTo>
                    <a:pt x="165" y="219"/>
                  </a:lnTo>
                  <a:lnTo>
                    <a:pt x="169" y="223"/>
                  </a:lnTo>
                  <a:lnTo>
                    <a:pt x="174" y="228"/>
                  </a:lnTo>
                  <a:lnTo>
                    <a:pt x="181" y="232"/>
                  </a:lnTo>
                  <a:lnTo>
                    <a:pt x="186" y="237"/>
                  </a:lnTo>
                  <a:lnTo>
                    <a:pt x="191" y="244"/>
                  </a:lnTo>
                  <a:lnTo>
                    <a:pt x="199" y="249"/>
                  </a:lnTo>
                  <a:lnTo>
                    <a:pt x="202" y="255"/>
                  </a:lnTo>
                  <a:lnTo>
                    <a:pt x="208" y="258"/>
                  </a:lnTo>
                  <a:lnTo>
                    <a:pt x="216" y="267"/>
                  </a:lnTo>
                  <a:lnTo>
                    <a:pt x="220" y="274"/>
                  </a:lnTo>
                  <a:lnTo>
                    <a:pt x="227" y="280"/>
                  </a:lnTo>
                  <a:lnTo>
                    <a:pt x="231" y="288"/>
                  </a:lnTo>
                  <a:lnTo>
                    <a:pt x="236" y="296"/>
                  </a:lnTo>
                  <a:lnTo>
                    <a:pt x="241" y="303"/>
                  </a:lnTo>
                  <a:lnTo>
                    <a:pt x="246" y="312"/>
                  </a:lnTo>
                  <a:lnTo>
                    <a:pt x="254" y="323"/>
                  </a:lnTo>
                  <a:lnTo>
                    <a:pt x="260" y="328"/>
                  </a:lnTo>
                  <a:lnTo>
                    <a:pt x="265" y="342"/>
                  </a:lnTo>
                  <a:lnTo>
                    <a:pt x="273" y="349"/>
                  </a:lnTo>
                  <a:lnTo>
                    <a:pt x="279" y="363"/>
                  </a:lnTo>
                  <a:lnTo>
                    <a:pt x="285" y="374"/>
                  </a:lnTo>
                  <a:lnTo>
                    <a:pt x="290" y="390"/>
                  </a:lnTo>
                  <a:lnTo>
                    <a:pt x="298" y="403"/>
                  </a:lnTo>
                  <a:lnTo>
                    <a:pt x="302" y="413"/>
                  </a:lnTo>
                  <a:lnTo>
                    <a:pt x="307" y="424"/>
                  </a:lnTo>
                  <a:lnTo>
                    <a:pt x="311" y="438"/>
                  </a:lnTo>
                  <a:lnTo>
                    <a:pt x="319" y="453"/>
                  </a:lnTo>
                  <a:lnTo>
                    <a:pt x="320" y="463"/>
                  </a:lnTo>
                  <a:lnTo>
                    <a:pt x="325" y="475"/>
                  </a:lnTo>
                  <a:lnTo>
                    <a:pt x="327" y="486"/>
                  </a:lnTo>
                  <a:lnTo>
                    <a:pt x="332" y="496"/>
                  </a:lnTo>
                  <a:lnTo>
                    <a:pt x="334" y="507"/>
                  </a:lnTo>
                  <a:lnTo>
                    <a:pt x="338" y="519"/>
                  </a:lnTo>
                  <a:lnTo>
                    <a:pt x="340" y="530"/>
                  </a:lnTo>
                  <a:lnTo>
                    <a:pt x="345" y="541"/>
                  </a:lnTo>
                  <a:lnTo>
                    <a:pt x="345" y="550"/>
                  </a:lnTo>
                  <a:lnTo>
                    <a:pt x="348" y="559"/>
                  </a:lnTo>
                  <a:lnTo>
                    <a:pt x="348" y="569"/>
                  </a:lnTo>
                  <a:lnTo>
                    <a:pt x="350" y="580"/>
                  </a:lnTo>
                  <a:lnTo>
                    <a:pt x="352" y="588"/>
                  </a:lnTo>
                  <a:lnTo>
                    <a:pt x="352" y="599"/>
                  </a:lnTo>
                  <a:lnTo>
                    <a:pt x="352" y="607"/>
                  </a:lnTo>
                  <a:lnTo>
                    <a:pt x="354" y="616"/>
                  </a:lnTo>
                  <a:lnTo>
                    <a:pt x="354" y="625"/>
                  </a:lnTo>
                  <a:lnTo>
                    <a:pt x="357" y="632"/>
                  </a:lnTo>
                  <a:lnTo>
                    <a:pt x="357" y="641"/>
                  </a:lnTo>
                  <a:lnTo>
                    <a:pt x="357" y="650"/>
                  </a:lnTo>
                  <a:lnTo>
                    <a:pt x="357" y="658"/>
                  </a:lnTo>
                  <a:lnTo>
                    <a:pt x="357" y="666"/>
                  </a:lnTo>
                  <a:lnTo>
                    <a:pt x="357" y="671"/>
                  </a:lnTo>
                  <a:lnTo>
                    <a:pt x="357" y="680"/>
                  </a:lnTo>
                  <a:lnTo>
                    <a:pt x="357" y="687"/>
                  </a:lnTo>
                  <a:lnTo>
                    <a:pt x="354" y="692"/>
                  </a:lnTo>
                  <a:lnTo>
                    <a:pt x="354" y="699"/>
                  </a:lnTo>
                  <a:lnTo>
                    <a:pt x="354" y="705"/>
                  </a:lnTo>
                  <a:lnTo>
                    <a:pt x="352" y="711"/>
                  </a:lnTo>
                  <a:lnTo>
                    <a:pt x="352" y="717"/>
                  </a:lnTo>
                  <a:lnTo>
                    <a:pt x="352" y="724"/>
                  </a:lnTo>
                  <a:lnTo>
                    <a:pt x="352" y="729"/>
                  </a:lnTo>
                  <a:lnTo>
                    <a:pt x="352" y="734"/>
                  </a:lnTo>
                  <a:lnTo>
                    <a:pt x="350" y="738"/>
                  </a:lnTo>
                  <a:lnTo>
                    <a:pt x="350" y="742"/>
                  </a:lnTo>
                  <a:lnTo>
                    <a:pt x="350" y="747"/>
                  </a:lnTo>
                  <a:lnTo>
                    <a:pt x="348" y="751"/>
                  </a:lnTo>
                  <a:lnTo>
                    <a:pt x="348" y="757"/>
                  </a:lnTo>
                  <a:lnTo>
                    <a:pt x="348" y="761"/>
                  </a:lnTo>
                  <a:lnTo>
                    <a:pt x="348" y="765"/>
                  </a:lnTo>
                  <a:lnTo>
                    <a:pt x="348" y="772"/>
                  </a:lnTo>
                  <a:lnTo>
                    <a:pt x="348" y="779"/>
                  </a:lnTo>
                  <a:lnTo>
                    <a:pt x="348" y="784"/>
                  </a:lnTo>
                  <a:lnTo>
                    <a:pt x="350" y="788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58" y="797"/>
                  </a:lnTo>
                  <a:lnTo>
                    <a:pt x="365" y="797"/>
                  </a:lnTo>
                  <a:lnTo>
                    <a:pt x="370" y="797"/>
                  </a:lnTo>
                  <a:lnTo>
                    <a:pt x="375" y="797"/>
                  </a:lnTo>
                  <a:lnTo>
                    <a:pt x="379" y="797"/>
                  </a:lnTo>
                  <a:lnTo>
                    <a:pt x="387" y="797"/>
                  </a:lnTo>
                  <a:lnTo>
                    <a:pt x="392" y="797"/>
                  </a:lnTo>
                  <a:lnTo>
                    <a:pt x="398" y="797"/>
                  </a:lnTo>
                  <a:lnTo>
                    <a:pt x="403" y="795"/>
                  </a:lnTo>
                  <a:lnTo>
                    <a:pt x="409" y="795"/>
                  </a:lnTo>
                  <a:lnTo>
                    <a:pt x="413" y="793"/>
                  </a:lnTo>
                  <a:lnTo>
                    <a:pt x="420" y="793"/>
                  </a:lnTo>
                  <a:lnTo>
                    <a:pt x="425" y="790"/>
                  </a:lnTo>
                  <a:lnTo>
                    <a:pt x="432" y="788"/>
                  </a:lnTo>
                  <a:lnTo>
                    <a:pt x="437" y="787"/>
                  </a:lnTo>
                  <a:lnTo>
                    <a:pt x="444" y="784"/>
                  </a:lnTo>
                  <a:lnTo>
                    <a:pt x="448" y="782"/>
                  </a:lnTo>
                  <a:lnTo>
                    <a:pt x="456" y="779"/>
                  </a:lnTo>
                  <a:lnTo>
                    <a:pt x="459" y="776"/>
                  </a:lnTo>
                  <a:lnTo>
                    <a:pt x="467" y="775"/>
                  </a:lnTo>
                  <a:lnTo>
                    <a:pt x="471" y="770"/>
                  </a:lnTo>
                  <a:lnTo>
                    <a:pt x="478" y="768"/>
                  </a:lnTo>
                  <a:lnTo>
                    <a:pt x="483" y="763"/>
                  </a:lnTo>
                  <a:lnTo>
                    <a:pt x="487" y="761"/>
                  </a:lnTo>
                  <a:lnTo>
                    <a:pt x="494" y="759"/>
                  </a:lnTo>
                  <a:lnTo>
                    <a:pt x="502" y="757"/>
                  </a:lnTo>
                  <a:lnTo>
                    <a:pt x="505" y="751"/>
                  </a:lnTo>
                  <a:lnTo>
                    <a:pt x="512" y="747"/>
                  </a:lnTo>
                  <a:lnTo>
                    <a:pt x="517" y="742"/>
                  </a:lnTo>
                  <a:lnTo>
                    <a:pt x="521" y="740"/>
                  </a:lnTo>
                  <a:lnTo>
                    <a:pt x="528" y="734"/>
                  </a:lnTo>
                  <a:lnTo>
                    <a:pt x="533" y="732"/>
                  </a:lnTo>
                  <a:lnTo>
                    <a:pt x="537" y="726"/>
                  </a:lnTo>
                  <a:lnTo>
                    <a:pt x="545" y="724"/>
                  </a:lnTo>
                  <a:lnTo>
                    <a:pt x="549" y="717"/>
                  </a:lnTo>
                  <a:lnTo>
                    <a:pt x="553" y="713"/>
                  </a:lnTo>
                  <a:lnTo>
                    <a:pt x="558" y="711"/>
                  </a:lnTo>
                  <a:lnTo>
                    <a:pt x="563" y="705"/>
                  </a:lnTo>
                  <a:lnTo>
                    <a:pt x="570" y="701"/>
                  </a:lnTo>
                  <a:lnTo>
                    <a:pt x="574" y="696"/>
                  </a:lnTo>
                  <a:lnTo>
                    <a:pt x="578" y="692"/>
                  </a:lnTo>
                  <a:lnTo>
                    <a:pt x="583" y="691"/>
                  </a:lnTo>
                  <a:lnTo>
                    <a:pt x="588" y="683"/>
                  </a:lnTo>
                  <a:lnTo>
                    <a:pt x="591" y="680"/>
                  </a:lnTo>
                  <a:lnTo>
                    <a:pt x="595" y="676"/>
                  </a:lnTo>
                  <a:lnTo>
                    <a:pt x="602" y="671"/>
                  </a:lnTo>
                  <a:lnTo>
                    <a:pt x="608" y="662"/>
                  </a:lnTo>
                  <a:lnTo>
                    <a:pt x="617" y="655"/>
                  </a:lnTo>
                  <a:lnTo>
                    <a:pt x="625" y="646"/>
                  </a:lnTo>
                  <a:lnTo>
                    <a:pt x="630" y="637"/>
                  </a:lnTo>
                  <a:lnTo>
                    <a:pt x="638" y="630"/>
                  </a:lnTo>
                  <a:lnTo>
                    <a:pt x="645" y="621"/>
                  </a:lnTo>
                  <a:lnTo>
                    <a:pt x="650" y="616"/>
                  </a:lnTo>
                  <a:lnTo>
                    <a:pt x="654" y="611"/>
                  </a:lnTo>
                  <a:lnTo>
                    <a:pt x="658" y="605"/>
                  </a:lnTo>
                  <a:lnTo>
                    <a:pt x="663" y="601"/>
                  </a:lnTo>
                  <a:lnTo>
                    <a:pt x="663" y="596"/>
                  </a:lnTo>
                  <a:lnTo>
                    <a:pt x="665" y="591"/>
                  </a:lnTo>
                  <a:lnTo>
                    <a:pt x="665" y="587"/>
                  </a:lnTo>
                  <a:lnTo>
                    <a:pt x="669" y="582"/>
                  </a:lnTo>
                  <a:lnTo>
                    <a:pt x="669" y="576"/>
                  </a:lnTo>
                  <a:lnTo>
                    <a:pt x="669" y="569"/>
                  </a:lnTo>
                  <a:lnTo>
                    <a:pt x="670" y="55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4"/>
                  </a:lnTo>
                  <a:lnTo>
                    <a:pt x="670" y="538"/>
                  </a:lnTo>
                  <a:lnTo>
                    <a:pt x="670" y="534"/>
                  </a:lnTo>
                  <a:lnTo>
                    <a:pt x="670" y="530"/>
                  </a:lnTo>
                  <a:lnTo>
                    <a:pt x="670" y="522"/>
                  </a:lnTo>
                  <a:lnTo>
                    <a:pt x="670" y="519"/>
                  </a:lnTo>
                  <a:lnTo>
                    <a:pt x="670" y="513"/>
                  </a:lnTo>
                  <a:lnTo>
                    <a:pt x="669" y="507"/>
                  </a:lnTo>
                  <a:lnTo>
                    <a:pt x="669" y="500"/>
                  </a:lnTo>
                  <a:lnTo>
                    <a:pt x="669" y="496"/>
                  </a:lnTo>
                  <a:lnTo>
                    <a:pt x="669" y="488"/>
                  </a:lnTo>
                  <a:lnTo>
                    <a:pt x="665" y="483"/>
                  </a:lnTo>
                  <a:lnTo>
                    <a:pt x="665" y="475"/>
                  </a:lnTo>
                  <a:lnTo>
                    <a:pt x="665" y="470"/>
                  </a:lnTo>
                  <a:lnTo>
                    <a:pt x="665" y="463"/>
                  </a:lnTo>
                  <a:lnTo>
                    <a:pt x="663" y="457"/>
                  </a:lnTo>
                  <a:lnTo>
                    <a:pt x="663" y="449"/>
                  </a:lnTo>
                  <a:lnTo>
                    <a:pt x="661" y="442"/>
                  </a:lnTo>
                  <a:lnTo>
                    <a:pt x="661" y="438"/>
                  </a:lnTo>
                  <a:lnTo>
                    <a:pt x="658" y="429"/>
                  </a:lnTo>
                  <a:lnTo>
                    <a:pt x="658" y="423"/>
                  </a:lnTo>
                  <a:lnTo>
                    <a:pt x="657" y="413"/>
                  </a:lnTo>
                  <a:lnTo>
                    <a:pt x="654" y="408"/>
                  </a:lnTo>
                  <a:lnTo>
                    <a:pt x="654" y="399"/>
                  </a:lnTo>
                  <a:lnTo>
                    <a:pt x="651" y="392"/>
                  </a:lnTo>
                  <a:lnTo>
                    <a:pt x="650" y="386"/>
                  </a:lnTo>
                  <a:lnTo>
                    <a:pt x="646" y="376"/>
                  </a:lnTo>
                  <a:lnTo>
                    <a:pt x="645" y="369"/>
                  </a:lnTo>
                  <a:lnTo>
                    <a:pt x="645" y="363"/>
                  </a:lnTo>
                  <a:lnTo>
                    <a:pt x="640" y="353"/>
                  </a:lnTo>
                  <a:lnTo>
                    <a:pt x="640" y="348"/>
                  </a:lnTo>
                  <a:lnTo>
                    <a:pt x="636" y="340"/>
                  </a:lnTo>
                  <a:lnTo>
                    <a:pt x="633" y="330"/>
                  </a:lnTo>
                  <a:lnTo>
                    <a:pt x="630" y="323"/>
                  </a:lnTo>
                  <a:lnTo>
                    <a:pt x="629" y="313"/>
                  </a:lnTo>
                  <a:lnTo>
                    <a:pt x="625" y="308"/>
                  </a:lnTo>
                  <a:lnTo>
                    <a:pt x="621" y="298"/>
                  </a:lnTo>
                  <a:lnTo>
                    <a:pt x="620" y="292"/>
                  </a:lnTo>
                  <a:lnTo>
                    <a:pt x="617" y="283"/>
                  </a:lnTo>
                  <a:lnTo>
                    <a:pt x="613" y="275"/>
                  </a:lnTo>
                  <a:lnTo>
                    <a:pt x="611" y="267"/>
                  </a:lnTo>
                  <a:lnTo>
                    <a:pt x="605" y="258"/>
                  </a:lnTo>
                  <a:lnTo>
                    <a:pt x="604" y="250"/>
                  </a:lnTo>
                  <a:lnTo>
                    <a:pt x="600" y="244"/>
                  </a:lnTo>
                  <a:lnTo>
                    <a:pt x="595" y="237"/>
                  </a:lnTo>
                  <a:lnTo>
                    <a:pt x="591" y="225"/>
                  </a:lnTo>
                  <a:lnTo>
                    <a:pt x="588" y="219"/>
                  </a:lnTo>
                  <a:lnTo>
                    <a:pt x="583" y="212"/>
                  </a:lnTo>
                  <a:lnTo>
                    <a:pt x="578" y="207"/>
                  </a:lnTo>
                  <a:lnTo>
                    <a:pt x="574" y="200"/>
                  </a:lnTo>
                  <a:lnTo>
                    <a:pt x="571" y="195"/>
                  </a:lnTo>
                  <a:lnTo>
                    <a:pt x="566" y="186"/>
                  </a:lnTo>
                  <a:lnTo>
                    <a:pt x="565" y="182"/>
                  </a:lnTo>
                  <a:lnTo>
                    <a:pt x="561" y="175"/>
                  </a:lnTo>
                  <a:lnTo>
                    <a:pt x="558" y="170"/>
                  </a:lnTo>
                  <a:lnTo>
                    <a:pt x="553" y="165"/>
                  </a:lnTo>
                  <a:lnTo>
                    <a:pt x="549" y="159"/>
                  </a:lnTo>
                  <a:lnTo>
                    <a:pt x="545" y="152"/>
                  </a:lnTo>
                  <a:lnTo>
                    <a:pt x="540" y="149"/>
                  </a:lnTo>
                  <a:lnTo>
                    <a:pt x="536" y="145"/>
                  </a:lnTo>
                  <a:lnTo>
                    <a:pt x="530" y="138"/>
                  </a:lnTo>
                  <a:lnTo>
                    <a:pt x="527" y="134"/>
                  </a:lnTo>
                  <a:lnTo>
                    <a:pt x="524" y="129"/>
                  </a:lnTo>
                  <a:lnTo>
                    <a:pt x="519" y="125"/>
                  </a:lnTo>
                  <a:lnTo>
                    <a:pt x="515" y="120"/>
                  </a:lnTo>
                  <a:lnTo>
                    <a:pt x="511" y="115"/>
                  </a:lnTo>
                  <a:lnTo>
                    <a:pt x="505" y="111"/>
                  </a:lnTo>
                  <a:lnTo>
                    <a:pt x="498" y="102"/>
                  </a:lnTo>
                  <a:lnTo>
                    <a:pt x="487" y="95"/>
                  </a:lnTo>
                  <a:lnTo>
                    <a:pt x="483" y="90"/>
                  </a:lnTo>
                  <a:lnTo>
                    <a:pt x="478" y="84"/>
                  </a:lnTo>
                  <a:lnTo>
                    <a:pt x="473" y="81"/>
                  </a:lnTo>
                  <a:lnTo>
                    <a:pt x="471" y="79"/>
                  </a:lnTo>
                  <a:lnTo>
                    <a:pt x="462" y="70"/>
                  </a:lnTo>
                  <a:lnTo>
                    <a:pt x="456" y="65"/>
                  </a:lnTo>
                  <a:lnTo>
                    <a:pt x="448" y="59"/>
                  </a:lnTo>
                  <a:lnTo>
                    <a:pt x="444" y="56"/>
                  </a:lnTo>
                  <a:lnTo>
                    <a:pt x="442" y="54"/>
                  </a:lnTo>
                  <a:lnTo>
                    <a:pt x="437" y="54"/>
                  </a:lnTo>
                  <a:lnTo>
                    <a:pt x="428" y="46"/>
                  </a:lnTo>
                  <a:lnTo>
                    <a:pt x="420" y="40"/>
                  </a:lnTo>
                  <a:lnTo>
                    <a:pt x="412" y="36"/>
                  </a:lnTo>
                  <a:lnTo>
                    <a:pt x="404" y="31"/>
                  </a:lnTo>
                  <a:lnTo>
                    <a:pt x="398" y="24"/>
                  </a:lnTo>
                  <a:lnTo>
                    <a:pt x="388" y="20"/>
                  </a:lnTo>
                  <a:lnTo>
                    <a:pt x="382" y="19"/>
                  </a:lnTo>
                  <a:lnTo>
                    <a:pt x="375" y="15"/>
                  </a:lnTo>
                  <a:lnTo>
                    <a:pt x="369" y="11"/>
                  </a:lnTo>
                  <a:lnTo>
                    <a:pt x="362" y="11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0"/>
                  </a:lnTo>
                  <a:lnTo>
                    <a:pt x="311" y="0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9" y="6"/>
                  </a:lnTo>
                  <a:lnTo>
                    <a:pt x="274" y="7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5" y="15"/>
                  </a:lnTo>
                  <a:lnTo>
                    <a:pt x="241" y="15"/>
                  </a:lnTo>
                  <a:lnTo>
                    <a:pt x="231" y="17"/>
                  </a:lnTo>
                  <a:lnTo>
                    <a:pt x="227" y="19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5"/>
                  </a:lnTo>
                  <a:lnTo>
                    <a:pt x="191" y="29"/>
                  </a:lnTo>
                  <a:lnTo>
                    <a:pt x="182" y="31"/>
                  </a:lnTo>
                  <a:lnTo>
                    <a:pt x="174" y="36"/>
                  </a:lnTo>
                  <a:lnTo>
                    <a:pt x="166" y="37"/>
                  </a:lnTo>
                  <a:lnTo>
                    <a:pt x="161" y="42"/>
                  </a:lnTo>
                  <a:lnTo>
                    <a:pt x="152" y="45"/>
                  </a:lnTo>
                  <a:lnTo>
                    <a:pt x="142" y="49"/>
                  </a:lnTo>
                  <a:lnTo>
                    <a:pt x="132" y="50"/>
                  </a:lnTo>
                  <a:lnTo>
                    <a:pt x="127" y="56"/>
                  </a:lnTo>
                  <a:lnTo>
                    <a:pt x="121" y="56"/>
                  </a:lnTo>
                  <a:lnTo>
                    <a:pt x="117" y="56"/>
                  </a:lnTo>
                  <a:lnTo>
                    <a:pt x="112" y="58"/>
                  </a:lnTo>
                  <a:lnTo>
                    <a:pt x="110" y="59"/>
                  </a:lnTo>
                  <a:lnTo>
                    <a:pt x="99" y="65"/>
                  </a:lnTo>
                  <a:lnTo>
                    <a:pt x="92" y="67"/>
                  </a:lnTo>
                  <a:lnTo>
                    <a:pt x="83" y="70"/>
                  </a:lnTo>
                  <a:lnTo>
                    <a:pt x="75" y="74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28" y="99"/>
                  </a:lnTo>
                  <a:lnTo>
                    <a:pt x="23" y="102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9" y="439"/>
              <a:ext cx="156" cy="102"/>
            </a:xfrm>
            <a:custGeom>
              <a:avLst/>
              <a:gdLst>
                <a:gd name="T0" fmla="*/ 622 w 625"/>
                <a:gd name="T1" fmla="*/ 67 h 409"/>
                <a:gd name="T2" fmla="*/ 604 w 625"/>
                <a:gd name="T3" fmla="*/ 46 h 409"/>
                <a:gd name="T4" fmla="*/ 583 w 625"/>
                <a:gd name="T5" fmla="*/ 27 h 409"/>
                <a:gd name="T6" fmla="*/ 558 w 625"/>
                <a:gd name="T7" fmla="*/ 15 h 409"/>
                <a:gd name="T8" fmla="*/ 530 w 625"/>
                <a:gd name="T9" fmla="*/ 5 h 409"/>
                <a:gd name="T10" fmla="*/ 505 w 625"/>
                <a:gd name="T11" fmla="*/ 0 h 409"/>
                <a:gd name="T12" fmla="*/ 487 w 625"/>
                <a:gd name="T13" fmla="*/ 0 h 409"/>
                <a:gd name="T14" fmla="*/ 466 w 625"/>
                <a:gd name="T15" fmla="*/ 0 h 409"/>
                <a:gd name="T16" fmla="*/ 446 w 625"/>
                <a:gd name="T17" fmla="*/ 6 h 409"/>
                <a:gd name="T18" fmla="*/ 417 w 625"/>
                <a:gd name="T19" fmla="*/ 13 h 409"/>
                <a:gd name="T20" fmla="*/ 391 w 625"/>
                <a:gd name="T21" fmla="*/ 25 h 409"/>
                <a:gd name="T22" fmla="*/ 360 w 625"/>
                <a:gd name="T23" fmla="*/ 35 h 409"/>
                <a:gd name="T24" fmla="*/ 331 w 625"/>
                <a:gd name="T25" fmla="*/ 48 h 409"/>
                <a:gd name="T26" fmla="*/ 301 w 625"/>
                <a:gd name="T27" fmla="*/ 60 h 409"/>
                <a:gd name="T28" fmla="*/ 274 w 625"/>
                <a:gd name="T29" fmla="*/ 73 h 409"/>
                <a:gd name="T30" fmla="*/ 245 w 625"/>
                <a:gd name="T31" fmla="*/ 86 h 409"/>
                <a:gd name="T32" fmla="*/ 221 w 625"/>
                <a:gd name="T33" fmla="*/ 98 h 409"/>
                <a:gd name="T34" fmla="*/ 203 w 625"/>
                <a:gd name="T35" fmla="*/ 108 h 409"/>
                <a:gd name="T36" fmla="*/ 183 w 625"/>
                <a:gd name="T37" fmla="*/ 119 h 409"/>
                <a:gd name="T38" fmla="*/ 160 w 625"/>
                <a:gd name="T39" fmla="*/ 130 h 409"/>
                <a:gd name="T40" fmla="*/ 135 w 625"/>
                <a:gd name="T41" fmla="*/ 144 h 409"/>
                <a:gd name="T42" fmla="*/ 116 w 625"/>
                <a:gd name="T43" fmla="*/ 157 h 409"/>
                <a:gd name="T44" fmla="*/ 95 w 625"/>
                <a:gd name="T45" fmla="*/ 171 h 409"/>
                <a:gd name="T46" fmla="*/ 75 w 625"/>
                <a:gd name="T47" fmla="*/ 188 h 409"/>
                <a:gd name="T48" fmla="*/ 54 w 625"/>
                <a:gd name="T49" fmla="*/ 201 h 409"/>
                <a:gd name="T50" fmla="*/ 37 w 625"/>
                <a:gd name="T51" fmla="*/ 214 h 409"/>
                <a:gd name="T52" fmla="*/ 14 w 625"/>
                <a:gd name="T53" fmla="*/ 243 h 409"/>
                <a:gd name="T54" fmla="*/ 0 w 625"/>
                <a:gd name="T55" fmla="*/ 268 h 409"/>
                <a:gd name="T56" fmla="*/ 0 w 625"/>
                <a:gd name="T57" fmla="*/ 298 h 409"/>
                <a:gd name="T58" fmla="*/ 1 w 625"/>
                <a:gd name="T59" fmla="*/ 325 h 409"/>
                <a:gd name="T60" fmla="*/ 8 w 625"/>
                <a:gd name="T61" fmla="*/ 350 h 409"/>
                <a:gd name="T62" fmla="*/ 22 w 625"/>
                <a:gd name="T63" fmla="*/ 375 h 409"/>
                <a:gd name="T64" fmla="*/ 41 w 625"/>
                <a:gd name="T65" fmla="*/ 393 h 409"/>
                <a:gd name="T66" fmla="*/ 67 w 625"/>
                <a:gd name="T67" fmla="*/ 405 h 409"/>
                <a:gd name="T68" fmla="*/ 95 w 625"/>
                <a:gd name="T69" fmla="*/ 409 h 409"/>
                <a:gd name="T70" fmla="*/ 118 w 625"/>
                <a:gd name="T71" fmla="*/ 405 h 409"/>
                <a:gd name="T72" fmla="*/ 135 w 625"/>
                <a:gd name="T73" fmla="*/ 398 h 409"/>
                <a:gd name="T74" fmla="*/ 158 w 625"/>
                <a:gd name="T75" fmla="*/ 389 h 409"/>
                <a:gd name="T76" fmla="*/ 183 w 625"/>
                <a:gd name="T77" fmla="*/ 378 h 409"/>
                <a:gd name="T78" fmla="*/ 208 w 625"/>
                <a:gd name="T79" fmla="*/ 364 h 409"/>
                <a:gd name="T80" fmla="*/ 238 w 625"/>
                <a:gd name="T81" fmla="*/ 350 h 409"/>
                <a:gd name="T82" fmla="*/ 267 w 625"/>
                <a:gd name="T83" fmla="*/ 339 h 409"/>
                <a:gd name="T84" fmla="*/ 296 w 625"/>
                <a:gd name="T85" fmla="*/ 323 h 409"/>
                <a:gd name="T86" fmla="*/ 326 w 625"/>
                <a:gd name="T87" fmla="*/ 309 h 409"/>
                <a:gd name="T88" fmla="*/ 356 w 625"/>
                <a:gd name="T89" fmla="*/ 298 h 409"/>
                <a:gd name="T90" fmla="*/ 388 w 625"/>
                <a:gd name="T91" fmla="*/ 281 h 409"/>
                <a:gd name="T92" fmla="*/ 416 w 625"/>
                <a:gd name="T93" fmla="*/ 268 h 409"/>
                <a:gd name="T94" fmla="*/ 442 w 625"/>
                <a:gd name="T95" fmla="*/ 256 h 409"/>
                <a:gd name="T96" fmla="*/ 467 w 625"/>
                <a:gd name="T97" fmla="*/ 248 h 409"/>
                <a:gd name="T98" fmla="*/ 493 w 625"/>
                <a:gd name="T99" fmla="*/ 236 h 409"/>
                <a:gd name="T100" fmla="*/ 514 w 625"/>
                <a:gd name="T101" fmla="*/ 226 h 409"/>
                <a:gd name="T102" fmla="*/ 531 w 625"/>
                <a:gd name="T103" fmla="*/ 222 h 409"/>
                <a:gd name="T104" fmla="*/ 558 w 625"/>
                <a:gd name="T105" fmla="*/ 214 h 409"/>
                <a:gd name="T106" fmla="*/ 575 w 625"/>
                <a:gd name="T107" fmla="*/ 206 h 409"/>
                <a:gd name="T108" fmla="*/ 595 w 625"/>
                <a:gd name="T109" fmla="*/ 193 h 409"/>
                <a:gd name="T110" fmla="*/ 608 w 625"/>
                <a:gd name="T111" fmla="*/ 160 h 409"/>
                <a:gd name="T112" fmla="*/ 612 w 625"/>
                <a:gd name="T113" fmla="*/ 142 h 409"/>
                <a:gd name="T114" fmla="*/ 617 w 625"/>
                <a:gd name="T115" fmla="*/ 121 h 409"/>
                <a:gd name="T116" fmla="*/ 622 w 625"/>
                <a:gd name="T117" fmla="*/ 104 h 409"/>
                <a:gd name="T118" fmla="*/ 625 w 625"/>
                <a:gd name="T11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409">
                  <a:moveTo>
                    <a:pt x="625" y="90"/>
                  </a:moveTo>
                  <a:lnTo>
                    <a:pt x="625" y="83"/>
                  </a:lnTo>
                  <a:lnTo>
                    <a:pt x="625" y="73"/>
                  </a:lnTo>
                  <a:lnTo>
                    <a:pt x="622" y="67"/>
                  </a:lnTo>
                  <a:lnTo>
                    <a:pt x="617" y="56"/>
                  </a:lnTo>
                  <a:lnTo>
                    <a:pt x="612" y="52"/>
                  </a:lnTo>
                  <a:lnTo>
                    <a:pt x="610" y="51"/>
                  </a:lnTo>
                  <a:lnTo>
                    <a:pt x="604" y="46"/>
                  </a:lnTo>
                  <a:lnTo>
                    <a:pt x="600" y="42"/>
                  </a:lnTo>
                  <a:lnTo>
                    <a:pt x="595" y="35"/>
                  </a:lnTo>
                  <a:lnTo>
                    <a:pt x="589" y="31"/>
                  </a:lnTo>
                  <a:lnTo>
                    <a:pt x="583" y="27"/>
                  </a:lnTo>
                  <a:lnTo>
                    <a:pt x="575" y="25"/>
                  </a:lnTo>
                  <a:lnTo>
                    <a:pt x="570" y="21"/>
                  </a:lnTo>
                  <a:lnTo>
                    <a:pt x="564" y="18"/>
                  </a:lnTo>
                  <a:lnTo>
                    <a:pt x="558" y="15"/>
                  </a:lnTo>
                  <a:lnTo>
                    <a:pt x="550" y="11"/>
                  </a:lnTo>
                  <a:lnTo>
                    <a:pt x="545" y="10"/>
                  </a:lnTo>
                  <a:lnTo>
                    <a:pt x="537" y="10"/>
                  </a:lnTo>
                  <a:lnTo>
                    <a:pt x="530" y="5"/>
                  </a:lnTo>
                  <a:lnTo>
                    <a:pt x="526" y="5"/>
                  </a:lnTo>
                  <a:lnTo>
                    <a:pt x="516" y="1"/>
                  </a:lnTo>
                  <a:lnTo>
                    <a:pt x="51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4" y="1"/>
                  </a:lnTo>
                  <a:lnTo>
                    <a:pt x="450" y="5"/>
                  </a:lnTo>
                  <a:lnTo>
                    <a:pt x="446" y="6"/>
                  </a:lnTo>
                  <a:lnTo>
                    <a:pt x="438" y="10"/>
                  </a:lnTo>
                  <a:lnTo>
                    <a:pt x="429" y="10"/>
                  </a:lnTo>
                  <a:lnTo>
                    <a:pt x="425" y="11"/>
                  </a:lnTo>
                  <a:lnTo>
                    <a:pt x="417" y="13"/>
                  </a:lnTo>
                  <a:lnTo>
                    <a:pt x="412" y="15"/>
                  </a:lnTo>
                  <a:lnTo>
                    <a:pt x="404" y="18"/>
                  </a:lnTo>
                  <a:lnTo>
                    <a:pt x="397" y="21"/>
                  </a:lnTo>
                  <a:lnTo>
                    <a:pt x="391" y="25"/>
                  </a:lnTo>
                  <a:lnTo>
                    <a:pt x="384" y="27"/>
                  </a:lnTo>
                  <a:lnTo>
                    <a:pt x="374" y="30"/>
                  </a:lnTo>
                  <a:lnTo>
                    <a:pt x="368" y="31"/>
                  </a:lnTo>
                  <a:lnTo>
                    <a:pt x="360" y="35"/>
                  </a:lnTo>
                  <a:lnTo>
                    <a:pt x="354" y="38"/>
                  </a:lnTo>
                  <a:lnTo>
                    <a:pt x="345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4" y="51"/>
                  </a:lnTo>
                  <a:lnTo>
                    <a:pt x="318" y="55"/>
                  </a:lnTo>
                  <a:lnTo>
                    <a:pt x="308" y="56"/>
                  </a:lnTo>
                  <a:lnTo>
                    <a:pt x="301" y="60"/>
                  </a:lnTo>
                  <a:lnTo>
                    <a:pt x="293" y="64"/>
                  </a:lnTo>
                  <a:lnTo>
                    <a:pt x="288" y="67"/>
                  </a:lnTo>
                  <a:lnTo>
                    <a:pt x="280" y="71"/>
                  </a:lnTo>
                  <a:lnTo>
                    <a:pt x="274" y="73"/>
                  </a:lnTo>
                  <a:lnTo>
                    <a:pt x="268" y="76"/>
                  </a:lnTo>
                  <a:lnTo>
                    <a:pt x="263" y="80"/>
                  </a:lnTo>
                  <a:lnTo>
                    <a:pt x="254" y="85"/>
                  </a:lnTo>
                  <a:lnTo>
                    <a:pt x="245" y="86"/>
                  </a:lnTo>
                  <a:lnTo>
                    <a:pt x="238" y="90"/>
                  </a:lnTo>
                  <a:lnTo>
                    <a:pt x="233" y="93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20" y="101"/>
                  </a:lnTo>
                  <a:lnTo>
                    <a:pt x="213" y="104"/>
                  </a:lnTo>
                  <a:lnTo>
                    <a:pt x="208" y="105"/>
                  </a:lnTo>
                  <a:lnTo>
                    <a:pt x="203" y="108"/>
                  </a:lnTo>
                  <a:lnTo>
                    <a:pt x="199" y="111"/>
                  </a:lnTo>
                  <a:lnTo>
                    <a:pt x="195" y="115"/>
                  </a:lnTo>
                  <a:lnTo>
                    <a:pt x="187" y="117"/>
                  </a:lnTo>
                  <a:lnTo>
                    <a:pt x="183" y="119"/>
                  </a:lnTo>
                  <a:lnTo>
                    <a:pt x="175" y="121"/>
                  </a:lnTo>
                  <a:lnTo>
                    <a:pt x="171" y="126"/>
                  </a:lnTo>
                  <a:lnTo>
                    <a:pt x="166" y="129"/>
                  </a:lnTo>
                  <a:lnTo>
                    <a:pt x="160" y="130"/>
                  </a:lnTo>
                  <a:lnTo>
                    <a:pt x="155" y="135"/>
                  </a:lnTo>
                  <a:lnTo>
                    <a:pt x="147" y="138"/>
                  </a:lnTo>
                  <a:lnTo>
                    <a:pt x="143" y="142"/>
                  </a:lnTo>
                  <a:lnTo>
                    <a:pt x="135" y="144"/>
                  </a:lnTo>
                  <a:lnTo>
                    <a:pt x="132" y="148"/>
                  </a:lnTo>
                  <a:lnTo>
                    <a:pt x="125" y="151"/>
                  </a:lnTo>
                  <a:lnTo>
                    <a:pt x="121" y="154"/>
                  </a:lnTo>
                  <a:lnTo>
                    <a:pt x="116" y="157"/>
                  </a:lnTo>
                  <a:lnTo>
                    <a:pt x="112" y="163"/>
                  </a:lnTo>
                  <a:lnTo>
                    <a:pt x="105" y="165"/>
                  </a:lnTo>
                  <a:lnTo>
                    <a:pt x="100" y="167"/>
                  </a:lnTo>
                  <a:lnTo>
                    <a:pt x="95" y="171"/>
                  </a:lnTo>
                  <a:lnTo>
                    <a:pt x="88" y="176"/>
                  </a:lnTo>
                  <a:lnTo>
                    <a:pt x="82" y="179"/>
                  </a:lnTo>
                  <a:lnTo>
                    <a:pt x="80" y="184"/>
                  </a:lnTo>
                  <a:lnTo>
                    <a:pt x="75" y="188"/>
                  </a:lnTo>
                  <a:lnTo>
                    <a:pt x="70" y="190"/>
                  </a:lnTo>
                  <a:lnTo>
                    <a:pt x="67" y="194"/>
                  </a:lnTo>
                  <a:lnTo>
                    <a:pt x="58" y="196"/>
                  </a:lnTo>
                  <a:lnTo>
                    <a:pt x="54" y="201"/>
                  </a:lnTo>
                  <a:lnTo>
                    <a:pt x="53" y="204"/>
                  </a:lnTo>
                  <a:lnTo>
                    <a:pt x="45" y="209"/>
                  </a:lnTo>
                  <a:lnTo>
                    <a:pt x="41" y="213"/>
                  </a:lnTo>
                  <a:lnTo>
                    <a:pt x="37" y="214"/>
                  </a:lnTo>
                  <a:lnTo>
                    <a:pt x="33" y="218"/>
                  </a:lnTo>
                  <a:lnTo>
                    <a:pt x="28" y="226"/>
                  </a:lnTo>
                  <a:lnTo>
                    <a:pt x="20" y="234"/>
                  </a:lnTo>
                  <a:lnTo>
                    <a:pt x="14" y="243"/>
                  </a:lnTo>
                  <a:lnTo>
                    <a:pt x="12" y="248"/>
                  </a:lnTo>
                  <a:lnTo>
                    <a:pt x="7" y="255"/>
                  </a:lnTo>
                  <a:lnTo>
                    <a:pt x="3" y="263"/>
                  </a:lnTo>
                  <a:lnTo>
                    <a:pt x="0" y="268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3" y="339"/>
                  </a:lnTo>
                  <a:lnTo>
                    <a:pt x="7" y="346"/>
                  </a:lnTo>
                  <a:lnTo>
                    <a:pt x="8" y="350"/>
                  </a:lnTo>
                  <a:lnTo>
                    <a:pt x="12" y="356"/>
                  </a:lnTo>
                  <a:lnTo>
                    <a:pt x="14" y="364"/>
                  </a:lnTo>
                  <a:lnTo>
                    <a:pt x="17" y="369"/>
                  </a:lnTo>
                  <a:lnTo>
                    <a:pt x="22" y="375"/>
                  </a:lnTo>
                  <a:lnTo>
                    <a:pt x="28" y="380"/>
                  </a:lnTo>
                  <a:lnTo>
                    <a:pt x="32" y="384"/>
                  </a:lnTo>
                  <a:lnTo>
                    <a:pt x="37" y="389"/>
                  </a:lnTo>
                  <a:lnTo>
                    <a:pt x="41" y="393"/>
                  </a:lnTo>
                  <a:lnTo>
                    <a:pt x="45" y="396"/>
                  </a:lnTo>
                  <a:lnTo>
                    <a:pt x="53" y="401"/>
                  </a:lnTo>
                  <a:lnTo>
                    <a:pt x="57" y="403"/>
                  </a:lnTo>
                  <a:lnTo>
                    <a:pt x="67" y="405"/>
                  </a:lnTo>
                  <a:lnTo>
                    <a:pt x="72" y="409"/>
                  </a:lnTo>
                  <a:lnTo>
                    <a:pt x="80" y="409"/>
                  </a:lnTo>
                  <a:lnTo>
                    <a:pt x="87" y="409"/>
                  </a:lnTo>
                  <a:lnTo>
                    <a:pt x="95" y="409"/>
                  </a:lnTo>
                  <a:lnTo>
                    <a:pt x="105" y="409"/>
                  </a:lnTo>
                  <a:lnTo>
                    <a:pt x="107" y="405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2" y="403"/>
                  </a:lnTo>
                  <a:lnTo>
                    <a:pt x="128" y="401"/>
                  </a:lnTo>
                  <a:lnTo>
                    <a:pt x="132" y="401"/>
                  </a:lnTo>
                  <a:lnTo>
                    <a:pt x="135" y="398"/>
                  </a:lnTo>
                  <a:lnTo>
                    <a:pt x="143" y="396"/>
                  </a:lnTo>
                  <a:lnTo>
                    <a:pt x="147" y="393"/>
                  </a:lnTo>
                  <a:lnTo>
                    <a:pt x="153" y="392"/>
                  </a:lnTo>
                  <a:lnTo>
                    <a:pt x="158" y="389"/>
                  </a:lnTo>
                  <a:lnTo>
                    <a:pt x="166" y="386"/>
                  </a:lnTo>
                  <a:lnTo>
                    <a:pt x="171" y="382"/>
                  </a:lnTo>
                  <a:lnTo>
                    <a:pt x="175" y="380"/>
                  </a:lnTo>
                  <a:lnTo>
                    <a:pt x="183" y="378"/>
                  </a:lnTo>
                  <a:lnTo>
                    <a:pt x="187" y="373"/>
                  </a:lnTo>
                  <a:lnTo>
                    <a:pt x="196" y="371"/>
                  </a:lnTo>
                  <a:lnTo>
                    <a:pt x="203" y="369"/>
                  </a:lnTo>
                  <a:lnTo>
                    <a:pt x="208" y="364"/>
                  </a:lnTo>
                  <a:lnTo>
                    <a:pt x="216" y="361"/>
                  </a:lnTo>
                  <a:lnTo>
                    <a:pt x="221" y="359"/>
                  </a:lnTo>
                  <a:lnTo>
                    <a:pt x="228" y="355"/>
                  </a:lnTo>
                  <a:lnTo>
                    <a:pt x="238" y="350"/>
                  </a:lnTo>
                  <a:lnTo>
                    <a:pt x="245" y="350"/>
                  </a:lnTo>
                  <a:lnTo>
                    <a:pt x="251" y="346"/>
                  </a:lnTo>
                  <a:lnTo>
                    <a:pt x="258" y="343"/>
                  </a:lnTo>
                  <a:lnTo>
                    <a:pt x="267" y="339"/>
                  </a:lnTo>
                  <a:lnTo>
                    <a:pt x="271" y="334"/>
                  </a:lnTo>
                  <a:lnTo>
                    <a:pt x="279" y="328"/>
                  </a:lnTo>
                  <a:lnTo>
                    <a:pt x="288" y="328"/>
                  </a:lnTo>
                  <a:lnTo>
                    <a:pt x="296" y="323"/>
                  </a:lnTo>
                  <a:lnTo>
                    <a:pt x="304" y="323"/>
                  </a:lnTo>
                  <a:lnTo>
                    <a:pt x="313" y="318"/>
                  </a:lnTo>
                  <a:lnTo>
                    <a:pt x="318" y="314"/>
                  </a:lnTo>
                  <a:lnTo>
                    <a:pt x="326" y="309"/>
                  </a:lnTo>
                  <a:lnTo>
                    <a:pt x="333" y="306"/>
                  </a:lnTo>
                  <a:lnTo>
                    <a:pt x="343" y="302"/>
                  </a:lnTo>
                  <a:lnTo>
                    <a:pt x="349" y="300"/>
                  </a:lnTo>
                  <a:lnTo>
                    <a:pt x="356" y="298"/>
                  </a:lnTo>
                  <a:lnTo>
                    <a:pt x="366" y="293"/>
                  </a:lnTo>
                  <a:lnTo>
                    <a:pt x="372" y="290"/>
                  </a:lnTo>
                  <a:lnTo>
                    <a:pt x="379" y="286"/>
                  </a:lnTo>
                  <a:lnTo>
                    <a:pt x="388" y="281"/>
                  </a:lnTo>
                  <a:lnTo>
                    <a:pt x="395" y="280"/>
                  </a:lnTo>
                  <a:lnTo>
                    <a:pt x="399" y="275"/>
                  </a:lnTo>
                  <a:lnTo>
                    <a:pt x="409" y="273"/>
                  </a:lnTo>
                  <a:lnTo>
                    <a:pt x="416" y="268"/>
                  </a:lnTo>
                  <a:lnTo>
                    <a:pt x="421" y="264"/>
                  </a:lnTo>
                  <a:lnTo>
                    <a:pt x="429" y="263"/>
                  </a:lnTo>
                  <a:lnTo>
                    <a:pt x="437" y="259"/>
                  </a:lnTo>
                  <a:lnTo>
                    <a:pt x="442" y="256"/>
                  </a:lnTo>
                  <a:lnTo>
                    <a:pt x="450" y="255"/>
                  </a:lnTo>
                  <a:lnTo>
                    <a:pt x="454" y="250"/>
                  </a:lnTo>
                  <a:lnTo>
                    <a:pt x="464" y="250"/>
                  </a:lnTo>
                  <a:lnTo>
                    <a:pt x="467" y="248"/>
                  </a:lnTo>
                  <a:lnTo>
                    <a:pt x="476" y="244"/>
                  </a:lnTo>
                  <a:lnTo>
                    <a:pt x="479" y="243"/>
                  </a:lnTo>
                  <a:lnTo>
                    <a:pt x="487" y="238"/>
                  </a:lnTo>
                  <a:lnTo>
                    <a:pt x="493" y="236"/>
                  </a:lnTo>
                  <a:lnTo>
                    <a:pt x="501" y="234"/>
                  </a:lnTo>
                  <a:lnTo>
                    <a:pt x="505" y="231"/>
                  </a:lnTo>
                  <a:lnTo>
                    <a:pt x="509" y="230"/>
                  </a:lnTo>
                  <a:lnTo>
                    <a:pt x="514" y="226"/>
                  </a:lnTo>
                  <a:lnTo>
                    <a:pt x="518" y="226"/>
                  </a:lnTo>
                  <a:lnTo>
                    <a:pt x="522" y="225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7" y="219"/>
                  </a:lnTo>
                  <a:lnTo>
                    <a:pt x="545" y="218"/>
                  </a:lnTo>
                  <a:lnTo>
                    <a:pt x="550" y="218"/>
                  </a:lnTo>
                  <a:lnTo>
                    <a:pt x="558" y="214"/>
                  </a:lnTo>
                  <a:lnTo>
                    <a:pt x="562" y="213"/>
                  </a:lnTo>
                  <a:lnTo>
                    <a:pt x="567" y="213"/>
                  </a:lnTo>
                  <a:lnTo>
                    <a:pt x="571" y="210"/>
                  </a:lnTo>
                  <a:lnTo>
                    <a:pt x="575" y="206"/>
                  </a:lnTo>
                  <a:lnTo>
                    <a:pt x="580" y="204"/>
                  </a:lnTo>
                  <a:lnTo>
                    <a:pt x="584" y="201"/>
                  </a:lnTo>
                  <a:lnTo>
                    <a:pt x="589" y="200"/>
                  </a:lnTo>
                  <a:lnTo>
                    <a:pt x="595" y="193"/>
                  </a:lnTo>
                  <a:lnTo>
                    <a:pt x="598" y="184"/>
                  </a:lnTo>
                  <a:lnTo>
                    <a:pt x="604" y="175"/>
                  </a:lnTo>
                  <a:lnTo>
                    <a:pt x="608" y="167"/>
                  </a:lnTo>
                  <a:lnTo>
                    <a:pt x="608" y="160"/>
                  </a:lnTo>
                  <a:lnTo>
                    <a:pt x="610" y="156"/>
                  </a:lnTo>
                  <a:lnTo>
                    <a:pt x="610" y="151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12" y="135"/>
                  </a:lnTo>
                  <a:lnTo>
                    <a:pt x="614" y="130"/>
                  </a:lnTo>
                  <a:lnTo>
                    <a:pt x="617" y="126"/>
                  </a:lnTo>
                  <a:lnTo>
                    <a:pt x="617" y="121"/>
                  </a:lnTo>
                  <a:lnTo>
                    <a:pt x="617" y="117"/>
                  </a:lnTo>
                  <a:lnTo>
                    <a:pt x="617" y="111"/>
                  </a:lnTo>
                  <a:lnTo>
                    <a:pt x="619" y="108"/>
                  </a:lnTo>
                  <a:lnTo>
                    <a:pt x="622" y="104"/>
                  </a:lnTo>
                  <a:lnTo>
                    <a:pt x="622" y="98"/>
                  </a:lnTo>
                  <a:lnTo>
                    <a:pt x="623" y="93"/>
                  </a:lnTo>
                  <a:lnTo>
                    <a:pt x="625" y="90"/>
                  </a:lnTo>
                  <a:lnTo>
                    <a:pt x="62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31" y="69"/>
              <a:ext cx="389" cy="358"/>
            </a:xfrm>
            <a:custGeom>
              <a:avLst/>
              <a:gdLst>
                <a:gd name="T0" fmla="*/ 1344 w 1559"/>
                <a:gd name="T1" fmla="*/ 12 h 1434"/>
                <a:gd name="T2" fmla="*/ 1307 w 1559"/>
                <a:gd name="T3" fmla="*/ 32 h 1434"/>
                <a:gd name="T4" fmla="*/ 1257 w 1559"/>
                <a:gd name="T5" fmla="*/ 59 h 1434"/>
                <a:gd name="T6" fmla="*/ 1192 w 1559"/>
                <a:gd name="T7" fmla="*/ 98 h 1434"/>
                <a:gd name="T8" fmla="*/ 1118 w 1559"/>
                <a:gd name="T9" fmla="*/ 146 h 1434"/>
                <a:gd name="T10" fmla="*/ 1034 w 1559"/>
                <a:gd name="T11" fmla="*/ 205 h 1434"/>
                <a:gd name="T12" fmla="*/ 946 w 1559"/>
                <a:gd name="T13" fmla="*/ 275 h 1434"/>
                <a:gd name="T14" fmla="*/ 843 w 1559"/>
                <a:gd name="T15" fmla="*/ 353 h 1434"/>
                <a:gd name="T16" fmla="*/ 741 w 1559"/>
                <a:gd name="T17" fmla="*/ 438 h 1434"/>
                <a:gd name="T18" fmla="*/ 629 w 1559"/>
                <a:gd name="T19" fmla="*/ 538 h 1434"/>
                <a:gd name="T20" fmla="*/ 509 w 1559"/>
                <a:gd name="T21" fmla="*/ 655 h 1434"/>
                <a:gd name="T22" fmla="*/ 389 w 1559"/>
                <a:gd name="T23" fmla="*/ 779 h 1434"/>
                <a:gd name="T24" fmla="*/ 276 w 1559"/>
                <a:gd name="T25" fmla="*/ 906 h 1434"/>
                <a:gd name="T26" fmla="*/ 174 w 1559"/>
                <a:gd name="T27" fmla="*/ 1027 h 1434"/>
                <a:gd name="T28" fmla="*/ 92 w 1559"/>
                <a:gd name="T29" fmla="*/ 1145 h 1434"/>
                <a:gd name="T30" fmla="*/ 32 w 1559"/>
                <a:gd name="T31" fmla="*/ 1243 h 1434"/>
                <a:gd name="T32" fmla="*/ 3 w 1559"/>
                <a:gd name="T33" fmla="*/ 1321 h 1434"/>
                <a:gd name="T34" fmla="*/ 7 w 1559"/>
                <a:gd name="T35" fmla="*/ 1373 h 1434"/>
                <a:gd name="T36" fmla="*/ 34 w 1559"/>
                <a:gd name="T37" fmla="*/ 1417 h 1434"/>
                <a:gd name="T38" fmla="*/ 72 w 1559"/>
                <a:gd name="T39" fmla="*/ 1434 h 1434"/>
                <a:gd name="T40" fmla="*/ 103 w 1559"/>
                <a:gd name="T41" fmla="*/ 1412 h 1434"/>
                <a:gd name="T42" fmla="*/ 142 w 1559"/>
                <a:gd name="T43" fmla="*/ 1381 h 1434"/>
                <a:gd name="T44" fmla="*/ 188 w 1559"/>
                <a:gd name="T45" fmla="*/ 1346 h 1434"/>
                <a:gd name="T46" fmla="*/ 235 w 1559"/>
                <a:gd name="T47" fmla="*/ 1309 h 1434"/>
                <a:gd name="T48" fmla="*/ 285 w 1559"/>
                <a:gd name="T49" fmla="*/ 1272 h 1434"/>
                <a:gd name="T50" fmla="*/ 326 w 1559"/>
                <a:gd name="T51" fmla="*/ 1241 h 1434"/>
                <a:gd name="T52" fmla="*/ 356 w 1559"/>
                <a:gd name="T53" fmla="*/ 1212 h 1434"/>
                <a:gd name="T54" fmla="*/ 387 w 1559"/>
                <a:gd name="T55" fmla="*/ 1181 h 1434"/>
                <a:gd name="T56" fmla="*/ 412 w 1559"/>
                <a:gd name="T57" fmla="*/ 1149 h 1434"/>
                <a:gd name="T58" fmla="*/ 442 w 1559"/>
                <a:gd name="T59" fmla="*/ 1108 h 1434"/>
                <a:gd name="T60" fmla="*/ 488 w 1559"/>
                <a:gd name="T61" fmla="*/ 1055 h 1434"/>
                <a:gd name="T62" fmla="*/ 537 w 1559"/>
                <a:gd name="T63" fmla="*/ 1009 h 1434"/>
                <a:gd name="T64" fmla="*/ 572 w 1559"/>
                <a:gd name="T65" fmla="*/ 989 h 1434"/>
                <a:gd name="T66" fmla="*/ 626 w 1559"/>
                <a:gd name="T67" fmla="*/ 959 h 1434"/>
                <a:gd name="T68" fmla="*/ 693 w 1559"/>
                <a:gd name="T69" fmla="*/ 928 h 1434"/>
                <a:gd name="T70" fmla="*/ 768 w 1559"/>
                <a:gd name="T71" fmla="*/ 893 h 1434"/>
                <a:gd name="T72" fmla="*/ 848 w 1559"/>
                <a:gd name="T73" fmla="*/ 855 h 1434"/>
                <a:gd name="T74" fmla="*/ 927 w 1559"/>
                <a:gd name="T75" fmla="*/ 817 h 1434"/>
                <a:gd name="T76" fmla="*/ 1001 w 1559"/>
                <a:gd name="T77" fmla="*/ 783 h 1434"/>
                <a:gd name="T78" fmla="*/ 1064 w 1559"/>
                <a:gd name="T79" fmla="*/ 751 h 1434"/>
                <a:gd name="T80" fmla="*/ 1117 w 1559"/>
                <a:gd name="T81" fmla="*/ 721 h 1434"/>
                <a:gd name="T82" fmla="*/ 1154 w 1559"/>
                <a:gd name="T83" fmla="*/ 695 h 1434"/>
                <a:gd name="T84" fmla="*/ 1186 w 1559"/>
                <a:gd name="T85" fmla="*/ 667 h 1434"/>
                <a:gd name="T86" fmla="*/ 1226 w 1559"/>
                <a:gd name="T87" fmla="*/ 632 h 1434"/>
                <a:gd name="T88" fmla="*/ 1269 w 1559"/>
                <a:gd name="T89" fmla="*/ 596 h 1434"/>
                <a:gd name="T90" fmla="*/ 1315 w 1559"/>
                <a:gd name="T91" fmla="*/ 559 h 1434"/>
                <a:gd name="T92" fmla="*/ 1356 w 1559"/>
                <a:gd name="T93" fmla="*/ 522 h 1434"/>
                <a:gd name="T94" fmla="*/ 1396 w 1559"/>
                <a:gd name="T95" fmla="*/ 488 h 1434"/>
                <a:gd name="T96" fmla="*/ 1440 w 1559"/>
                <a:gd name="T97" fmla="*/ 449 h 1434"/>
                <a:gd name="T98" fmla="*/ 1477 w 1559"/>
                <a:gd name="T99" fmla="*/ 413 h 1434"/>
                <a:gd name="T100" fmla="*/ 1507 w 1559"/>
                <a:gd name="T101" fmla="*/ 376 h 1434"/>
                <a:gd name="T102" fmla="*/ 1532 w 1559"/>
                <a:gd name="T103" fmla="*/ 340 h 1434"/>
                <a:gd name="T104" fmla="*/ 1553 w 1559"/>
                <a:gd name="T105" fmla="*/ 309 h 1434"/>
                <a:gd name="T106" fmla="*/ 1559 w 1559"/>
                <a:gd name="T107" fmla="*/ 269 h 1434"/>
                <a:gd name="T108" fmla="*/ 1553 w 1559"/>
                <a:gd name="T109" fmla="*/ 225 h 1434"/>
                <a:gd name="T110" fmla="*/ 1536 w 1559"/>
                <a:gd name="T111" fmla="*/ 178 h 1434"/>
                <a:gd name="T112" fmla="*/ 1515 w 1559"/>
                <a:gd name="T113" fmla="*/ 132 h 1434"/>
                <a:gd name="T114" fmla="*/ 1489 w 1559"/>
                <a:gd name="T115" fmla="*/ 90 h 1434"/>
                <a:gd name="T116" fmla="*/ 1456 w 1559"/>
                <a:gd name="T117" fmla="*/ 58 h 1434"/>
                <a:gd name="T118" fmla="*/ 1425 w 1559"/>
                <a:gd name="T119" fmla="*/ 28 h 1434"/>
                <a:gd name="T120" fmla="*/ 1382 w 1559"/>
                <a:gd name="T121" fmla="*/ 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9" h="1434">
                  <a:moveTo>
                    <a:pt x="1371" y="3"/>
                  </a:moveTo>
                  <a:lnTo>
                    <a:pt x="1369" y="3"/>
                  </a:lnTo>
                  <a:lnTo>
                    <a:pt x="1365" y="3"/>
                  </a:lnTo>
                  <a:lnTo>
                    <a:pt x="1357" y="7"/>
                  </a:lnTo>
                  <a:lnTo>
                    <a:pt x="1355" y="9"/>
                  </a:lnTo>
                  <a:lnTo>
                    <a:pt x="1350" y="9"/>
                  </a:lnTo>
                  <a:lnTo>
                    <a:pt x="1344" y="12"/>
                  </a:lnTo>
                  <a:lnTo>
                    <a:pt x="1340" y="15"/>
                  </a:lnTo>
                  <a:lnTo>
                    <a:pt x="1336" y="19"/>
                  </a:lnTo>
                  <a:lnTo>
                    <a:pt x="1328" y="19"/>
                  </a:lnTo>
                  <a:lnTo>
                    <a:pt x="1325" y="23"/>
                  </a:lnTo>
                  <a:lnTo>
                    <a:pt x="1319" y="25"/>
                  </a:lnTo>
                  <a:lnTo>
                    <a:pt x="1315" y="28"/>
                  </a:lnTo>
                  <a:lnTo>
                    <a:pt x="1307" y="32"/>
                  </a:lnTo>
                  <a:lnTo>
                    <a:pt x="1302" y="37"/>
                  </a:lnTo>
                  <a:lnTo>
                    <a:pt x="1294" y="40"/>
                  </a:lnTo>
                  <a:lnTo>
                    <a:pt x="1288" y="44"/>
                  </a:lnTo>
                  <a:lnTo>
                    <a:pt x="1277" y="46"/>
                  </a:lnTo>
                  <a:lnTo>
                    <a:pt x="1272" y="52"/>
                  </a:lnTo>
                  <a:lnTo>
                    <a:pt x="1264" y="58"/>
                  </a:lnTo>
                  <a:lnTo>
                    <a:pt x="1257" y="59"/>
                  </a:lnTo>
                  <a:lnTo>
                    <a:pt x="1248" y="66"/>
                  </a:lnTo>
                  <a:lnTo>
                    <a:pt x="1239" y="71"/>
                  </a:lnTo>
                  <a:lnTo>
                    <a:pt x="1230" y="77"/>
                  </a:lnTo>
                  <a:lnTo>
                    <a:pt x="1222" y="83"/>
                  </a:lnTo>
                  <a:lnTo>
                    <a:pt x="1211" y="87"/>
                  </a:lnTo>
                  <a:lnTo>
                    <a:pt x="1204" y="91"/>
                  </a:lnTo>
                  <a:lnTo>
                    <a:pt x="1192" y="98"/>
                  </a:lnTo>
                  <a:lnTo>
                    <a:pt x="1182" y="107"/>
                  </a:lnTo>
                  <a:lnTo>
                    <a:pt x="1173" y="112"/>
                  </a:lnTo>
                  <a:lnTo>
                    <a:pt x="1161" y="120"/>
                  </a:lnTo>
                  <a:lnTo>
                    <a:pt x="1154" y="126"/>
                  </a:lnTo>
                  <a:lnTo>
                    <a:pt x="1142" y="133"/>
                  </a:lnTo>
                  <a:lnTo>
                    <a:pt x="1130" y="140"/>
                  </a:lnTo>
                  <a:lnTo>
                    <a:pt x="1118" y="146"/>
                  </a:lnTo>
                  <a:lnTo>
                    <a:pt x="1106" y="155"/>
                  </a:lnTo>
                  <a:lnTo>
                    <a:pt x="1094" y="165"/>
                  </a:lnTo>
                  <a:lnTo>
                    <a:pt x="1081" y="171"/>
                  </a:lnTo>
                  <a:lnTo>
                    <a:pt x="1072" y="180"/>
                  </a:lnTo>
                  <a:lnTo>
                    <a:pt x="1061" y="188"/>
                  </a:lnTo>
                  <a:lnTo>
                    <a:pt x="1047" y="196"/>
                  </a:lnTo>
                  <a:lnTo>
                    <a:pt x="1034" y="205"/>
                  </a:lnTo>
                  <a:lnTo>
                    <a:pt x="1022" y="216"/>
                  </a:lnTo>
                  <a:lnTo>
                    <a:pt x="1010" y="225"/>
                  </a:lnTo>
                  <a:lnTo>
                    <a:pt x="997" y="233"/>
                  </a:lnTo>
                  <a:lnTo>
                    <a:pt x="984" y="245"/>
                  </a:lnTo>
                  <a:lnTo>
                    <a:pt x="971" y="255"/>
                  </a:lnTo>
                  <a:lnTo>
                    <a:pt x="956" y="263"/>
                  </a:lnTo>
                  <a:lnTo>
                    <a:pt x="946" y="275"/>
                  </a:lnTo>
                  <a:lnTo>
                    <a:pt x="929" y="284"/>
                  </a:lnTo>
                  <a:lnTo>
                    <a:pt x="915" y="296"/>
                  </a:lnTo>
                  <a:lnTo>
                    <a:pt x="901" y="307"/>
                  </a:lnTo>
                  <a:lnTo>
                    <a:pt x="890" y="319"/>
                  </a:lnTo>
                  <a:lnTo>
                    <a:pt x="873" y="329"/>
                  </a:lnTo>
                  <a:lnTo>
                    <a:pt x="860" y="340"/>
                  </a:lnTo>
                  <a:lnTo>
                    <a:pt x="843" y="353"/>
                  </a:lnTo>
                  <a:lnTo>
                    <a:pt x="830" y="365"/>
                  </a:lnTo>
                  <a:lnTo>
                    <a:pt x="817" y="376"/>
                  </a:lnTo>
                  <a:lnTo>
                    <a:pt x="800" y="388"/>
                  </a:lnTo>
                  <a:lnTo>
                    <a:pt x="787" y="401"/>
                  </a:lnTo>
                  <a:lnTo>
                    <a:pt x="773" y="415"/>
                  </a:lnTo>
                  <a:lnTo>
                    <a:pt x="758" y="426"/>
                  </a:lnTo>
                  <a:lnTo>
                    <a:pt x="741" y="438"/>
                  </a:lnTo>
                  <a:lnTo>
                    <a:pt x="727" y="454"/>
                  </a:lnTo>
                  <a:lnTo>
                    <a:pt x="710" y="468"/>
                  </a:lnTo>
                  <a:lnTo>
                    <a:pt x="693" y="479"/>
                  </a:lnTo>
                  <a:lnTo>
                    <a:pt x="677" y="495"/>
                  </a:lnTo>
                  <a:lnTo>
                    <a:pt x="663" y="508"/>
                  </a:lnTo>
                  <a:lnTo>
                    <a:pt x="645" y="524"/>
                  </a:lnTo>
                  <a:lnTo>
                    <a:pt x="629" y="538"/>
                  </a:lnTo>
                  <a:lnTo>
                    <a:pt x="613" y="554"/>
                  </a:lnTo>
                  <a:lnTo>
                    <a:pt x="595" y="572"/>
                  </a:lnTo>
                  <a:lnTo>
                    <a:pt x="579" y="588"/>
                  </a:lnTo>
                  <a:lnTo>
                    <a:pt x="562" y="604"/>
                  </a:lnTo>
                  <a:lnTo>
                    <a:pt x="542" y="621"/>
                  </a:lnTo>
                  <a:lnTo>
                    <a:pt x="526" y="639"/>
                  </a:lnTo>
                  <a:lnTo>
                    <a:pt x="509" y="655"/>
                  </a:lnTo>
                  <a:lnTo>
                    <a:pt x="492" y="671"/>
                  </a:lnTo>
                  <a:lnTo>
                    <a:pt x="476" y="692"/>
                  </a:lnTo>
                  <a:lnTo>
                    <a:pt x="455" y="708"/>
                  </a:lnTo>
                  <a:lnTo>
                    <a:pt x="439" y="726"/>
                  </a:lnTo>
                  <a:lnTo>
                    <a:pt x="424" y="745"/>
                  </a:lnTo>
                  <a:lnTo>
                    <a:pt x="404" y="762"/>
                  </a:lnTo>
                  <a:lnTo>
                    <a:pt x="389" y="779"/>
                  </a:lnTo>
                  <a:lnTo>
                    <a:pt x="374" y="797"/>
                  </a:lnTo>
                  <a:lnTo>
                    <a:pt x="354" y="816"/>
                  </a:lnTo>
                  <a:lnTo>
                    <a:pt x="338" y="834"/>
                  </a:lnTo>
                  <a:lnTo>
                    <a:pt x="325" y="853"/>
                  </a:lnTo>
                  <a:lnTo>
                    <a:pt x="309" y="871"/>
                  </a:lnTo>
                  <a:lnTo>
                    <a:pt x="293" y="889"/>
                  </a:lnTo>
                  <a:lnTo>
                    <a:pt x="276" y="906"/>
                  </a:lnTo>
                  <a:lnTo>
                    <a:pt x="260" y="922"/>
                  </a:lnTo>
                  <a:lnTo>
                    <a:pt x="246" y="945"/>
                  </a:lnTo>
                  <a:lnTo>
                    <a:pt x="233" y="959"/>
                  </a:lnTo>
                  <a:lnTo>
                    <a:pt x="217" y="978"/>
                  </a:lnTo>
                  <a:lnTo>
                    <a:pt x="201" y="995"/>
                  </a:lnTo>
                  <a:lnTo>
                    <a:pt x="188" y="1013"/>
                  </a:lnTo>
                  <a:lnTo>
                    <a:pt x="174" y="1027"/>
                  </a:lnTo>
                  <a:lnTo>
                    <a:pt x="160" y="1046"/>
                  </a:lnTo>
                  <a:lnTo>
                    <a:pt x="151" y="1063"/>
                  </a:lnTo>
                  <a:lnTo>
                    <a:pt x="138" y="1080"/>
                  </a:lnTo>
                  <a:lnTo>
                    <a:pt x="124" y="1097"/>
                  </a:lnTo>
                  <a:lnTo>
                    <a:pt x="112" y="1113"/>
                  </a:lnTo>
                  <a:lnTo>
                    <a:pt x="100" y="1129"/>
                  </a:lnTo>
                  <a:lnTo>
                    <a:pt x="92" y="1145"/>
                  </a:lnTo>
                  <a:lnTo>
                    <a:pt x="83" y="1158"/>
                  </a:lnTo>
                  <a:lnTo>
                    <a:pt x="72" y="1173"/>
                  </a:lnTo>
                  <a:lnTo>
                    <a:pt x="62" y="1191"/>
                  </a:lnTo>
                  <a:lnTo>
                    <a:pt x="55" y="1202"/>
                  </a:lnTo>
                  <a:lnTo>
                    <a:pt x="45" y="1216"/>
                  </a:lnTo>
                  <a:lnTo>
                    <a:pt x="38" y="1233"/>
                  </a:lnTo>
                  <a:lnTo>
                    <a:pt x="32" y="1243"/>
                  </a:lnTo>
                  <a:lnTo>
                    <a:pt x="28" y="1258"/>
                  </a:lnTo>
                  <a:lnTo>
                    <a:pt x="20" y="1266"/>
                  </a:lnTo>
                  <a:lnTo>
                    <a:pt x="14" y="1280"/>
                  </a:lnTo>
                  <a:lnTo>
                    <a:pt x="9" y="1292"/>
                  </a:lnTo>
                  <a:lnTo>
                    <a:pt x="7" y="1302"/>
                  </a:lnTo>
                  <a:lnTo>
                    <a:pt x="5" y="1312"/>
                  </a:lnTo>
                  <a:lnTo>
                    <a:pt x="3" y="1321"/>
                  </a:lnTo>
                  <a:lnTo>
                    <a:pt x="0" y="1331"/>
                  </a:lnTo>
                  <a:lnTo>
                    <a:pt x="0" y="1342"/>
                  </a:lnTo>
                  <a:lnTo>
                    <a:pt x="0" y="1348"/>
                  </a:lnTo>
                  <a:lnTo>
                    <a:pt x="3" y="1356"/>
                  </a:lnTo>
                  <a:lnTo>
                    <a:pt x="5" y="1362"/>
                  </a:lnTo>
                  <a:lnTo>
                    <a:pt x="7" y="1369"/>
                  </a:lnTo>
                  <a:lnTo>
                    <a:pt x="7" y="1373"/>
                  </a:lnTo>
                  <a:lnTo>
                    <a:pt x="9" y="1379"/>
                  </a:lnTo>
                  <a:lnTo>
                    <a:pt x="12" y="1385"/>
                  </a:lnTo>
                  <a:lnTo>
                    <a:pt x="17" y="1392"/>
                  </a:lnTo>
                  <a:lnTo>
                    <a:pt x="18" y="1397"/>
                  </a:lnTo>
                  <a:lnTo>
                    <a:pt x="25" y="1404"/>
                  </a:lnTo>
                  <a:lnTo>
                    <a:pt x="28" y="1410"/>
                  </a:lnTo>
                  <a:lnTo>
                    <a:pt x="34" y="1417"/>
                  </a:lnTo>
                  <a:lnTo>
                    <a:pt x="38" y="1423"/>
                  </a:lnTo>
                  <a:lnTo>
                    <a:pt x="45" y="1429"/>
                  </a:lnTo>
                  <a:lnTo>
                    <a:pt x="54" y="1434"/>
                  </a:lnTo>
                  <a:lnTo>
                    <a:pt x="59" y="1434"/>
                  </a:lnTo>
                  <a:lnTo>
                    <a:pt x="62" y="1434"/>
                  </a:lnTo>
                  <a:lnTo>
                    <a:pt x="67" y="1434"/>
                  </a:lnTo>
                  <a:lnTo>
                    <a:pt x="72" y="1434"/>
                  </a:lnTo>
                  <a:lnTo>
                    <a:pt x="75" y="1434"/>
                  </a:lnTo>
                  <a:lnTo>
                    <a:pt x="80" y="1431"/>
                  </a:lnTo>
                  <a:lnTo>
                    <a:pt x="84" y="1429"/>
                  </a:lnTo>
                  <a:lnTo>
                    <a:pt x="89" y="1423"/>
                  </a:lnTo>
                  <a:lnTo>
                    <a:pt x="93" y="1423"/>
                  </a:lnTo>
                  <a:lnTo>
                    <a:pt x="99" y="1417"/>
                  </a:lnTo>
                  <a:lnTo>
                    <a:pt x="103" y="1412"/>
                  </a:lnTo>
                  <a:lnTo>
                    <a:pt x="108" y="1408"/>
                  </a:lnTo>
                  <a:lnTo>
                    <a:pt x="114" y="1404"/>
                  </a:lnTo>
                  <a:lnTo>
                    <a:pt x="118" y="1398"/>
                  </a:lnTo>
                  <a:lnTo>
                    <a:pt x="126" y="1394"/>
                  </a:lnTo>
                  <a:lnTo>
                    <a:pt x="133" y="1389"/>
                  </a:lnTo>
                  <a:lnTo>
                    <a:pt x="138" y="1387"/>
                  </a:lnTo>
                  <a:lnTo>
                    <a:pt x="142" y="1381"/>
                  </a:lnTo>
                  <a:lnTo>
                    <a:pt x="151" y="1376"/>
                  </a:lnTo>
                  <a:lnTo>
                    <a:pt x="153" y="1371"/>
                  </a:lnTo>
                  <a:lnTo>
                    <a:pt x="160" y="1367"/>
                  </a:lnTo>
                  <a:lnTo>
                    <a:pt x="167" y="1362"/>
                  </a:lnTo>
                  <a:lnTo>
                    <a:pt x="174" y="1356"/>
                  </a:lnTo>
                  <a:lnTo>
                    <a:pt x="178" y="1352"/>
                  </a:lnTo>
                  <a:lnTo>
                    <a:pt x="188" y="1346"/>
                  </a:lnTo>
                  <a:lnTo>
                    <a:pt x="192" y="1342"/>
                  </a:lnTo>
                  <a:lnTo>
                    <a:pt x="201" y="1337"/>
                  </a:lnTo>
                  <a:lnTo>
                    <a:pt x="207" y="1331"/>
                  </a:lnTo>
                  <a:lnTo>
                    <a:pt x="213" y="1327"/>
                  </a:lnTo>
                  <a:lnTo>
                    <a:pt x="220" y="1321"/>
                  </a:lnTo>
                  <a:lnTo>
                    <a:pt x="229" y="1317"/>
                  </a:lnTo>
                  <a:lnTo>
                    <a:pt x="235" y="1309"/>
                  </a:lnTo>
                  <a:lnTo>
                    <a:pt x="243" y="1305"/>
                  </a:lnTo>
                  <a:lnTo>
                    <a:pt x="250" y="1298"/>
                  </a:lnTo>
                  <a:lnTo>
                    <a:pt x="257" y="1296"/>
                  </a:lnTo>
                  <a:lnTo>
                    <a:pt x="263" y="1289"/>
                  </a:lnTo>
                  <a:lnTo>
                    <a:pt x="271" y="1284"/>
                  </a:lnTo>
                  <a:lnTo>
                    <a:pt x="280" y="1277"/>
                  </a:lnTo>
                  <a:lnTo>
                    <a:pt x="285" y="1272"/>
                  </a:lnTo>
                  <a:lnTo>
                    <a:pt x="293" y="1266"/>
                  </a:lnTo>
                  <a:lnTo>
                    <a:pt x="301" y="1262"/>
                  </a:lnTo>
                  <a:lnTo>
                    <a:pt x="306" y="1258"/>
                  </a:lnTo>
                  <a:lnTo>
                    <a:pt x="310" y="1252"/>
                  </a:lnTo>
                  <a:lnTo>
                    <a:pt x="316" y="1247"/>
                  </a:lnTo>
                  <a:lnTo>
                    <a:pt x="324" y="1246"/>
                  </a:lnTo>
                  <a:lnTo>
                    <a:pt x="326" y="1241"/>
                  </a:lnTo>
                  <a:lnTo>
                    <a:pt x="331" y="1238"/>
                  </a:lnTo>
                  <a:lnTo>
                    <a:pt x="337" y="1234"/>
                  </a:lnTo>
                  <a:lnTo>
                    <a:pt x="341" y="1229"/>
                  </a:lnTo>
                  <a:lnTo>
                    <a:pt x="345" y="1225"/>
                  </a:lnTo>
                  <a:lnTo>
                    <a:pt x="350" y="1221"/>
                  </a:lnTo>
                  <a:lnTo>
                    <a:pt x="353" y="1216"/>
                  </a:lnTo>
                  <a:lnTo>
                    <a:pt x="356" y="1212"/>
                  </a:lnTo>
                  <a:lnTo>
                    <a:pt x="362" y="1208"/>
                  </a:lnTo>
                  <a:lnTo>
                    <a:pt x="366" y="1202"/>
                  </a:lnTo>
                  <a:lnTo>
                    <a:pt x="371" y="1197"/>
                  </a:lnTo>
                  <a:lnTo>
                    <a:pt x="375" y="1196"/>
                  </a:lnTo>
                  <a:lnTo>
                    <a:pt x="379" y="1191"/>
                  </a:lnTo>
                  <a:lnTo>
                    <a:pt x="384" y="1185"/>
                  </a:lnTo>
                  <a:lnTo>
                    <a:pt x="387" y="1181"/>
                  </a:lnTo>
                  <a:lnTo>
                    <a:pt x="389" y="1173"/>
                  </a:lnTo>
                  <a:lnTo>
                    <a:pt x="393" y="1171"/>
                  </a:lnTo>
                  <a:lnTo>
                    <a:pt x="396" y="1166"/>
                  </a:lnTo>
                  <a:lnTo>
                    <a:pt x="400" y="1160"/>
                  </a:lnTo>
                  <a:lnTo>
                    <a:pt x="404" y="1158"/>
                  </a:lnTo>
                  <a:lnTo>
                    <a:pt x="408" y="1152"/>
                  </a:lnTo>
                  <a:lnTo>
                    <a:pt x="412" y="1149"/>
                  </a:lnTo>
                  <a:lnTo>
                    <a:pt x="416" y="1145"/>
                  </a:lnTo>
                  <a:lnTo>
                    <a:pt x="418" y="1141"/>
                  </a:lnTo>
                  <a:lnTo>
                    <a:pt x="426" y="1131"/>
                  </a:lnTo>
                  <a:lnTo>
                    <a:pt x="433" y="1122"/>
                  </a:lnTo>
                  <a:lnTo>
                    <a:pt x="434" y="1118"/>
                  </a:lnTo>
                  <a:lnTo>
                    <a:pt x="439" y="1113"/>
                  </a:lnTo>
                  <a:lnTo>
                    <a:pt x="442" y="1108"/>
                  </a:lnTo>
                  <a:lnTo>
                    <a:pt x="446" y="1104"/>
                  </a:lnTo>
                  <a:lnTo>
                    <a:pt x="451" y="1097"/>
                  </a:lnTo>
                  <a:lnTo>
                    <a:pt x="458" y="1088"/>
                  </a:lnTo>
                  <a:lnTo>
                    <a:pt x="467" y="1080"/>
                  </a:lnTo>
                  <a:lnTo>
                    <a:pt x="471" y="1068"/>
                  </a:lnTo>
                  <a:lnTo>
                    <a:pt x="481" y="1063"/>
                  </a:lnTo>
                  <a:lnTo>
                    <a:pt x="488" y="1055"/>
                  </a:lnTo>
                  <a:lnTo>
                    <a:pt x="492" y="1049"/>
                  </a:lnTo>
                  <a:lnTo>
                    <a:pt x="501" y="1039"/>
                  </a:lnTo>
                  <a:lnTo>
                    <a:pt x="508" y="1033"/>
                  </a:lnTo>
                  <a:lnTo>
                    <a:pt x="517" y="1026"/>
                  </a:lnTo>
                  <a:lnTo>
                    <a:pt x="524" y="1020"/>
                  </a:lnTo>
                  <a:lnTo>
                    <a:pt x="533" y="1013"/>
                  </a:lnTo>
                  <a:lnTo>
                    <a:pt x="537" y="1009"/>
                  </a:lnTo>
                  <a:lnTo>
                    <a:pt x="542" y="1005"/>
                  </a:lnTo>
                  <a:lnTo>
                    <a:pt x="547" y="1003"/>
                  </a:lnTo>
                  <a:lnTo>
                    <a:pt x="551" y="1003"/>
                  </a:lnTo>
                  <a:lnTo>
                    <a:pt x="556" y="999"/>
                  </a:lnTo>
                  <a:lnTo>
                    <a:pt x="562" y="995"/>
                  </a:lnTo>
                  <a:lnTo>
                    <a:pt x="567" y="991"/>
                  </a:lnTo>
                  <a:lnTo>
                    <a:pt x="572" y="989"/>
                  </a:lnTo>
                  <a:lnTo>
                    <a:pt x="581" y="984"/>
                  </a:lnTo>
                  <a:lnTo>
                    <a:pt x="587" y="980"/>
                  </a:lnTo>
                  <a:lnTo>
                    <a:pt x="592" y="975"/>
                  </a:lnTo>
                  <a:lnTo>
                    <a:pt x="601" y="974"/>
                  </a:lnTo>
                  <a:lnTo>
                    <a:pt x="608" y="970"/>
                  </a:lnTo>
                  <a:lnTo>
                    <a:pt x="617" y="964"/>
                  </a:lnTo>
                  <a:lnTo>
                    <a:pt x="626" y="959"/>
                  </a:lnTo>
                  <a:lnTo>
                    <a:pt x="634" y="958"/>
                  </a:lnTo>
                  <a:lnTo>
                    <a:pt x="642" y="953"/>
                  </a:lnTo>
                  <a:lnTo>
                    <a:pt x="652" y="947"/>
                  </a:lnTo>
                  <a:lnTo>
                    <a:pt x="663" y="945"/>
                  </a:lnTo>
                  <a:lnTo>
                    <a:pt x="672" y="939"/>
                  </a:lnTo>
                  <a:lnTo>
                    <a:pt x="680" y="934"/>
                  </a:lnTo>
                  <a:lnTo>
                    <a:pt x="693" y="928"/>
                  </a:lnTo>
                  <a:lnTo>
                    <a:pt x="702" y="922"/>
                  </a:lnTo>
                  <a:lnTo>
                    <a:pt x="714" y="918"/>
                  </a:lnTo>
                  <a:lnTo>
                    <a:pt x="722" y="910"/>
                  </a:lnTo>
                  <a:lnTo>
                    <a:pt x="734" y="906"/>
                  </a:lnTo>
                  <a:lnTo>
                    <a:pt x="744" y="903"/>
                  </a:lnTo>
                  <a:lnTo>
                    <a:pt x="758" y="897"/>
                  </a:lnTo>
                  <a:lnTo>
                    <a:pt x="768" y="893"/>
                  </a:lnTo>
                  <a:lnTo>
                    <a:pt x="777" y="889"/>
                  </a:lnTo>
                  <a:lnTo>
                    <a:pt x="788" y="880"/>
                  </a:lnTo>
                  <a:lnTo>
                    <a:pt x="800" y="878"/>
                  </a:lnTo>
                  <a:lnTo>
                    <a:pt x="813" y="872"/>
                  </a:lnTo>
                  <a:lnTo>
                    <a:pt x="823" y="866"/>
                  </a:lnTo>
                  <a:lnTo>
                    <a:pt x="835" y="860"/>
                  </a:lnTo>
                  <a:lnTo>
                    <a:pt x="848" y="855"/>
                  </a:lnTo>
                  <a:lnTo>
                    <a:pt x="860" y="853"/>
                  </a:lnTo>
                  <a:lnTo>
                    <a:pt x="868" y="845"/>
                  </a:lnTo>
                  <a:lnTo>
                    <a:pt x="880" y="841"/>
                  </a:lnTo>
                  <a:lnTo>
                    <a:pt x="892" y="834"/>
                  </a:lnTo>
                  <a:lnTo>
                    <a:pt x="904" y="829"/>
                  </a:lnTo>
                  <a:lnTo>
                    <a:pt x="915" y="822"/>
                  </a:lnTo>
                  <a:lnTo>
                    <a:pt x="927" y="817"/>
                  </a:lnTo>
                  <a:lnTo>
                    <a:pt x="935" y="813"/>
                  </a:lnTo>
                  <a:lnTo>
                    <a:pt x="947" y="808"/>
                  </a:lnTo>
                  <a:lnTo>
                    <a:pt x="959" y="804"/>
                  </a:lnTo>
                  <a:lnTo>
                    <a:pt x="971" y="797"/>
                  </a:lnTo>
                  <a:lnTo>
                    <a:pt x="979" y="792"/>
                  </a:lnTo>
                  <a:lnTo>
                    <a:pt x="990" y="787"/>
                  </a:lnTo>
                  <a:lnTo>
                    <a:pt x="1001" y="783"/>
                  </a:lnTo>
                  <a:lnTo>
                    <a:pt x="1010" y="779"/>
                  </a:lnTo>
                  <a:lnTo>
                    <a:pt x="1021" y="774"/>
                  </a:lnTo>
                  <a:lnTo>
                    <a:pt x="1029" y="767"/>
                  </a:lnTo>
                  <a:lnTo>
                    <a:pt x="1038" y="764"/>
                  </a:lnTo>
                  <a:lnTo>
                    <a:pt x="1047" y="762"/>
                  </a:lnTo>
                  <a:lnTo>
                    <a:pt x="1056" y="757"/>
                  </a:lnTo>
                  <a:lnTo>
                    <a:pt x="1064" y="751"/>
                  </a:lnTo>
                  <a:lnTo>
                    <a:pt x="1072" y="746"/>
                  </a:lnTo>
                  <a:lnTo>
                    <a:pt x="1080" y="742"/>
                  </a:lnTo>
                  <a:lnTo>
                    <a:pt x="1089" y="737"/>
                  </a:lnTo>
                  <a:lnTo>
                    <a:pt x="1094" y="733"/>
                  </a:lnTo>
                  <a:lnTo>
                    <a:pt x="1102" y="728"/>
                  </a:lnTo>
                  <a:lnTo>
                    <a:pt x="1109" y="726"/>
                  </a:lnTo>
                  <a:lnTo>
                    <a:pt x="1117" y="721"/>
                  </a:lnTo>
                  <a:lnTo>
                    <a:pt x="1119" y="716"/>
                  </a:lnTo>
                  <a:lnTo>
                    <a:pt x="1125" y="714"/>
                  </a:lnTo>
                  <a:lnTo>
                    <a:pt x="1130" y="712"/>
                  </a:lnTo>
                  <a:lnTo>
                    <a:pt x="1136" y="709"/>
                  </a:lnTo>
                  <a:lnTo>
                    <a:pt x="1142" y="703"/>
                  </a:lnTo>
                  <a:lnTo>
                    <a:pt x="1148" y="696"/>
                  </a:lnTo>
                  <a:lnTo>
                    <a:pt x="1154" y="695"/>
                  </a:lnTo>
                  <a:lnTo>
                    <a:pt x="1158" y="692"/>
                  </a:lnTo>
                  <a:lnTo>
                    <a:pt x="1161" y="684"/>
                  </a:lnTo>
                  <a:lnTo>
                    <a:pt x="1167" y="682"/>
                  </a:lnTo>
                  <a:lnTo>
                    <a:pt x="1171" y="678"/>
                  </a:lnTo>
                  <a:lnTo>
                    <a:pt x="1175" y="672"/>
                  </a:lnTo>
                  <a:lnTo>
                    <a:pt x="1180" y="668"/>
                  </a:lnTo>
                  <a:lnTo>
                    <a:pt x="1186" y="667"/>
                  </a:lnTo>
                  <a:lnTo>
                    <a:pt x="1192" y="662"/>
                  </a:lnTo>
                  <a:lnTo>
                    <a:pt x="1198" y="657"/>
                  </a:lnTo>
                  <a:lnTo>
                    <a:pt x="1204" y="653"/>
                  </a:lnTo>
                  <a:lnTo>
                    <a:pt x="1210" y="647"/>
                  </a:lnTo>
                  <a:lnTo>
                    <a:pt x="1214" y="642"/>
                  </a:lnTo>
                  <a:lnTo>
                    <a:pt x="1222" y="637"/>
                  </a:lnTo>
                  <a:lnTo>
                    <a:pt x="1226" y="632"/>
                  </a:lnTo>
                  <a:lnTo>
                    <a:pt x="1232" y="628"/>
                  </a:lnTo>
                  <a:lnTo>
                    <a:pt x="1238" y="621"/>
                  </a:lnTo>
                  <a:lnTo>
                    <a:pt x="1244" y="617"/>
                  </a:lnTo>
                  <a:lnTo>
                    <a:pt x="1251" y="614"/>
                  </a:lnTo>
                  <a:lnTo>
                    <a:pt x="1257" y="607"/>
                  </a:lnTo>
                  <a:lnTo>
                    <a:pt x="1263" y="603"/>
                  </a:lnTo>
                  <a:lnTo>
                    <a:pt x="1269" y="596"/>
                  </a:lnTo>
                  <a:lnTo>
                    <a:pt x="1277" y="588"/>
                  </a:lnTo>
                  <a:lnTo>
                    <a:pt x="1282" y="584"/>
                  </a:lnTo>
                  <a:lnTo>
                    <a:pt x="1288" y="579"/>
                  </a:lnTo>
                  <a:lnTo>
                    <a:pt x="1294" y="575"/>
                  </a:lnTo>
                  <a:lnTo>
                    <a:pt x="1302" y="570"/>
                  </a:lnTo>
                  <a:lnTo>
                    <a:pt x="1307" y="566"/>
                  </a:lnTo>
                  <a:lnTo>
                    <a:pt x="1315" y="559"/>
                  </a:lnTo>
                  <a:lnTo>
                    <a:pt x="1319" y="554"/>
                  </a:lnTo>
                  <a:lnTo>
                    <a:pt x="1326" y="549"/>
                  </a:lnTo>
                  <a:lnTo>
                    <a:pt x="1332" y="543"/>
                  </a:lnTo>
                  <a:lnTo>
                    <a:pt x="1338" y="538"/>
                  </a:lnTo>
                  <a:lnTo>
                    <a:pt x="1344" y="532"/>
                  </a:lnTo>
                  <a:lnTo>
                    <a:pt x="1351" y="526"/>
                  </a:lnTo>
                  <a:lnTo>
                    <a:pt x="1356" y="522"/>
                  </a:lnTo>
                  <a:lnTo>
                    <a:pt x="1361" y="517"/>
                  </a:lnTo>
                  <a:lnTo>
                    <a:pt x="1368" y="513"/>
                  </a:lnTo>
                  <a:lnTo>
                    <a:pt x="1371" y="508"/>
                  </a:lnTo>
                  <a:lnTo>
                    <a:pt x="1380" y="504"/>
                  </a:lnTo>
                  <a:lnTo>
                    <a:pt x="1382" y="499"/>
                  </a:lnTo>
                  <a:lnTo>
                    <a:pt x="1388" y="495"/>
                  </a:lnTo>
                  <a:lnTo>
                    <a:pt x="1396" y="488"/>
                  </a:lnTo>
                  <a:lnTo>
                    <a:pt x="1400" y="486"/>
                  </a:lnTo>
                  <a:lnTo>
                    <a:pt x="1406" y="476"/>
                  </a:lnTo>
                  <a:lnTo>
                    <a:pt x="1415" y="471"/>
                  </a:lnTo>
                  <a:lnTo>
                    <a:pt x="1422" y="463"/>
                  </a:lnTo>
                  <a:lnTo>
                    <a:pt x="1430" y="458"/>
                  </a:lnTo>
                  <a:lnTo>
                    <a:pt x="1435" y="454"/>
                  </a:lnTo>
                  <a:lnTo>
                    <a:pt x="1440" y="449"/>
                  </a:lnTo>
                  <a:lnTo>
                    <a:pt x="1444" y="446"/>
                  </a:lnTo>
                  <a:lnTo>
                    <a:pt x="1449" y="443"/>
                  </a:lnTo>
                  <a:lnTo>
                    <a:pt x="1456" y="434"/>
                  </a:lnTo>
                  <a:lnTo>
                    <a:pt x="1465" y="429"/>
                  </a:lnTo>
                  <a:lnTo>
                    <a:pt x="1468" y="424"/>
                  </a:lnTo>
                  <a:lnTo>
                    <a:pt x="1473" y="418"/>
                  </a:lnTo>
                  <a:lnTo>
                    <a:pt x="1477" y="413"/>
                  </a:lnTo>
                  <a:lnTo>
                    <a:pt x="1481" y="408"/>
                  </a:lnTo>
                  <a:lnTo>
                    <a:pt x="1486" y="403"/>
                  </a:lnTo>
                  <a:lnTo>
                    <a:pt x="1490" y="399"/>
                  </a:lnTo>
                  <a:lnTo>
                    <a:pt x="1496" y="391"/>
                  </a:lnTo>
                  <a:lnTo>
                    <a:pt x="1499" y="388"/>
                  </a:lnTo>
                  <a:lnTo>
                    <a:pt x="1502" y="383"/>
                  </a:lnTo>
                  <a:lnTo>
                    <a:pt x="1507" y="376"/>
                  </a:lnTo>
                  <a:lnTo>
                    <a:pt x="1511" y="371"/>
                  </a:lnTo>
                  <a:lnTo>
                    <a:pt x="1515" y="366"/>
                  </a:lnTo>
                  <a:lnTo>
                    <a:pt x="1518" y="362"/>
                  </a:lnTo>
                  <a:lnTo>
                    <a:pt x="1523" y="358"/>
                  </a:lnTo>
                  <a:lnTo>
                    <a:pt x="1526" y="350"/>
                  </a:lnTo>
                  <a:lnTo>
                    <a:pt x="1528" y="346"/>
                  </a:lnTo>
                  <a:lnTo>
                    <a:pt x="1532" y="340"/>
                  </a:lnTo>
                  <a:lnTo>
                    <a:pt x="1536" y="334"/>
                  </a:lnTo>
                  <a:lnTo>
                    <a:pt x="1542" y="329"/>
                  </a:lnTo>
                  <a:lnTo>
                    <a:pt x="1543" y="325"/>
                  </a:lnTo>
                  <a:lnTo>
                    <a:pt x="1546" y="321"/>
                  </a:lnTo>
                  <a:lnTo>
                    <a:pt x="1551" y="316"/>
                  </a:lnTo>
                  <a:lnTo>
                    <a:pt x="1551" y="311"/>
                  </a:lnTo>
                  <a:lnTo>
                    <a:pt x="1553" y="309"/>
                  </a:lnTo>
                  <a:lnTo>
                    <a:pt x="1557" y="303"/>
                  </a:lnTo>
                  <a:lnTo>
                    <a:pt x="1559" y="296"/>
                  </a:lnTo>
                  <a:lnTo>
                    <a:pt x="1559" y="288"/>
                  </a:lnTo>
                  <a:lnTo>
                    <a:pt x="1559" y="282"/>
                  </a:lnTo>
                  <a:lnTo>
                    <a:pt x="1559" y="278"/>
                  </a:lnTo>
                  <a:lnTo>
                    <a:pt x="1559" y="272"/>
                  </a:lnTo>
                  <a:lnTo>
                    <a:pt x="1559" y="269"/>
                  </a:lnTo>
                  <a:lnTo>
                    <a:pt x="1559" y="263"/>
                  </a:lnTo>
                  <a:lnTo>
                    <a:pt x="1557" y="257"/>
                  </a:lnTo>
                  <a:lnTo>
                    <a:pt x="1557" y="251"/>
                  </a:lnTo>
                  <a:lnTo>
                    <a:pt x="1557" y="245"/>
                  </a:lnTo>
                  <a:lnTo>
                    <a:pt x="1555" y="238"/>
                  </a:lnTo>
                  <a:lnTo>
                    <a:pt x="1553" y="230"/>
                  </a:lnTo>
                  <a:lnTo>
                    <a:pt x="1553" y="225"/>
                  </a:lnTo>
                  <a:lnTo>
                    <a:pt x="1551" y="220"/>
                  </a:lnTo>
                  <a:lnTo>
                    <a:pt x="1551" y="213"/>
                  </a:lnTo>
                  <a:lnTo>
                    <a:pt x="1548" y="205"/>
                  </a:lnTo>
                  <a:lnTo>
                    <a:pt x="1546" y="196"/>
                  </a:lnTo>
                  <a:lnTo>
                    <a:pt x="1542" y="191"/>
                  </a:lnTo>
                  <a:lnTo>
                    <a:pt x="1542" y="183"/>
                  </a:lnTo>
                  <a:lnTo>
                    <a:pt x="1536" y="178"/>
                  </a:lnTo>
                  <a:lnTo>
                    <a:pt x="1532" y="170"/>
                  </a:lnTo>
                  <a:lnTo>
                    <a:pt x="1528" y="165"/>
                  </a:lnTo>
                  <a:lnTo>
                    <a:pt x="1528" y="155"/>
                  </a:lnTo>
                  <a:lnTo>
                    <a:pt x="1526" y="150"/>
                  </a:lnTo>
                  <a:lnTo>
                    <a:pt x="1521" y="142"/>
                  </a:lnTo>
                  <a:lnTo>
                    <a:pt x="1518" y="137"/>
                  </a:lnTo>
                  <a:lnTo>
                    <a:pt x="1515" y="132"/>
                  </a:lnTo>
                  <a:lnTo>
                    <a:pt x="1511" y="125"/>
                  </a:lnTo>
                  <a:lnTo>
                    <a:pt x="1507" y="120"/>
                  </a:lnTo>
                  <a:lnTo>
                    <a:pt x="1503" y="112"/>
                  </a:lnTo>
                  <a:lnTo>
                    <a:pt x="1502" y="107"/>
                  </a:lnTo>
                  <a:lnTo>
                    <a:pt x="1496" y="103"/>
                  </a:lnTo>
                  <a:lnTo>
                    <a:pt x="1493" y="95"/>
                  </a:lnTo>
                  <a:lnTo>
                    <a:pt x="1489" y="90"/>
                  </a:lnTo>
                  <a:lnTo>
                    <a:pt x="1484" y="84"/>
                  </a:lnTo>
                  <a:lnTo>
                    <a:pt x="1478" y="80"/>
                  </a:lnTo>
                  <a:lnTo>
                    <a:pt x="1474" y="73"/>
                  </a:lnTo>
                  <a:lnTo>
                    <a:pt x="1471" y="70"/>
                  </a:lnTo>
                  <a:lnTo>
                    <a:pt x="1465" y="65"/>
                  </a:lnTo>
                  <a:lnTo>
                    <a:pt x="1461" y="59"/>
                  </a:lnTo>
                  <a:lnTo>
                    <a:pt x="1456" y="58"/>
                  </a:lnTo>
                  <a:lnTo>
                    <a:pt x="1452" y="52"/>
                  </a:lnTo>
                  <a:lnTo>
                    <a:pt x="1448" y="46"/>
                  </a:lnTo>
                  <a:lnTo>
                    <a:pt x="1443" y="42"/>
                  </a:lnTo>
                  <a:lnTo>
                    <a:pt x="1435" y="40"/>
                  </a:lnTo>
                  <a:lnTo>
                    <a:pt x="1435" y="34"/>
                  </a:lnTo>
                  <a:lnTo>
                    <a:pt x="1430" y="32"/>
                  </a:lnTo>
                  <a:lnTo>
                    <a:pt x="1425" y="28"/>
                  </a:lnTo>
                  <a:lnTo>
                    <a:pt x="1419" y="23"/>
                  </a:lnTo>
                  <a:lnTo>
                    <a:pt x="1415" y="19"/>
                  </a:lnTo>
                  <a:lnTo>
                    <a:pt x="1410" y="19"/>
                  </a:lnTo>
                  <a:lnTo>
                    <a:pt x="1405" y="12"/>
                  </a:lnTo>
                  <a:lnTo>
                    <a:pt x="1396" y="9"/>
                  </a:lnTo>
                  <a:lnTo>
                    <a:pt x="1388" y="3"/>
                  </a:lnTo>
                  <a:lnTo>
                    <a:pt x="1382" y="3"/>
                  </a:lnTo>
                  <a:lnTo>
                    <a:pt x="1376" y="0"/>
                  </a:lnTo>
                  <a:lnTo>
                    <a:pt x="1371" y="3"/>
                  </a:lnTo>
                  <a:lnTo>
                    <a:pt x="137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80" y="26"/>
              <a:ext cx="86" cy="114"/>
            </a:xfrm>
            <a:custGeom>
              <a:avLst/>
              <a:gdLst>
                <a:gd name="T0" fmla="*/ 13 w 344"/>
                <a:gd name="T1" fmla="*/ 143 h 457"/>
                <a:gd name="T2" fmla="*/ 43 w 344"/>
                <a:gd name="T3" fmla="*/ 161 h 457"/>
                <a:gd name="T4" fmla="*/ 59 w 344"/>
                <a:gd name="T5" fmla="*/ 173 h 457"/>
                <a:gd name="T6" fmla="*/ 81 w 344"/>
                <a:gd name="T7" fmla="*/ 192 h 457"/>
                <a:gd name="T8" fmla="*/ 105 w 344"/>
                <a:gd name="T9" fmla="*/ 215 h 457"/>
                <a:gd name="T10" fmla="*/ 129 w 344"/>
                <a:gd name="T11" fmla="*/ 243 h 457"/>
                <a:gd name="T12" fmla="*/ 154 w 344"/>
                <a:gd name="T13" fmla="*/ 271 h 457"/>
                <a:gd name="T14" fmla="*/ 170 w 344"/>
                <a:gd name="T15" fmla="*/ 306 h 457"/>
                <a:gd name="T16" fmla="*/ 181 w 344"/>
                <a:gd name="T17" fmla="*/ 338 h 457"/>
                <a:gd name="T18" fmla="*/ 191 w 344"/>
                <a:gd name="T19" fmla="*/ 373 h 457"/>
                <a:gd name="T20" fmla="*/ 197 w 344"/>
                <a:gd name="T21" fmla="*/ 403 h 457"/>
                <a:gd name="T22" fmla="*/ 201 w 344"/>
                <a:gd name="T23" fmla="*/ 424 h 457"/>
                <a:gd name="T24" fmla="*/ 204 w 344"/>
                <a:gd name="T25" fmla="*/ 443 h 457"/>
                <a:gd name="T26" fmla="*/ 221 w 344"/>
                <a:gd name="T27" fmla="*/ 453 h 457"/>
                <a:gd name="T28" fmla="*/ 250 w 344"/>
                <a:gd name="T29" fmla="*/ 442 h 457"/>
                <a:gd name="T30" fmla="*/ 270 w 344"/>
                <a:gd name="T31" fmla="*/ 445 h 457"/>
                <a:gd name="T32" fmla="*/ 289 w 344"/>
                <a:gd name="T33" fmla="*/ 453 h 457"/>
                <a:gd name="T34" fmla="*/ 316 w 344"/>
                <a:gd name="T35" fmla="*/ 457 h 457"/>
                <a:gd name="T36" fmla="*/ 337 w 344"/>
                <a:gd name="T37" fmla="*/ 451 h 457"/>
                <a:gd name="T38" fmla="*/ 344 w 344"/>
                <a:gd name="T39" fmla="*/ 432 h 457"/>
                <a:gd name="T40" fmla="*/ 344 w 344"/>
                <a:gd name="T41" fmla="*/ 409 h 457"/>
                <a:gd name="T42" fmla="*/ 344 w 344"/>
                <a:gd name="T43" fmla="*/ 386 h 457"/>
                <a:gd name="T44" fmla="*/ 343 w 344"/>
                <a:gd name="T45" fmla="*/ 368 h 457"/>
                <a:gd name="T46" fmla="*/ 341 w 344"/>
                <a:gd name="T47" fmla="*/ 348 h 457"/>
                <a:gd name="T48" fmla="*/ 337 w 344"/>
                <a:gd name="T49" fmla="*/ 326 h 457"/>
                <a:gd name="T50" fmla="*/ 329 w 344"/>
                <a:gd name="T51" fmla="*/ 306 h 457"/>
                <a:gd name="T52" fmla="*/ 325 w 344"/>
                <a:gd name="T53" fmla="*/ 284 h 457"/>
                <a:gd name="T54" fmla="*/ 316 w 344"/>
                <a:gd name="T55" fmla="*/ 260 h 457"/>
                <a:gd name="T56" fmla="*/ 306 w 344"/>
                <a:gd name="T57" fmla="*/ 238 h 457"/>
                <a:gd name="T58" fmla="*/ 297 w 344"/>
                <a:gd name="T59" fmla="*/ 215 h 457"/>
                <a:gd name="T60" fmla="*/ 284 w 344"/>
                <a:gd name="T61" fmla="*/ 192 h 457"/>
                <a:gd name="T62" fmla="*/ 270 w 344"/>
                <a:gd name="T63" fmla="*/ 169 h 457"/>
                <a:gd name="T64" fmla="*/ 256 w 344"/>
                <a:gd name="T65" fmla="*/ 151 h 457"/>
                <a:gd name="T66" fmla="*/ 241 w 344"/>
                <a:gd name="T67" fmla="*/ 130 h 457"/>
                <a:gd name="T68" fmla="*/ 217 w 344"/>
                <a:gd name="T69" fmla="*/ 105 h 457"/>
                <a:gd name="T70" fmla="*/ 185 w 344"/>
                <a:gd name="T71" fmla="*/ 71 h 457"/>
                <a:gd name="T72" fmla="*/ 158 w 344"/>
                <a:gd name="T73" fmla="*/ 46 h 457"/>
                <a:gd name="T74" fmla="*/ 131 w 344"/>
                <a:gd name="T75" fmla="*/ 25 h 457"/>
                <a:gd name="T76" fmla="*/ 106 w 344"/>
                <a:gd name="T77" fmla="*/ 13 h 457"/>
                <a:gd name="T78" fmla="*/ 87 w 344"/>
                <a:gd name="T79" fmla="*/ 5 h 457"/>
                <a:gd name="T80" fmla="*/ 64 w 344"/>
                <a:gd name="T81" fmla="*/ 0 h 457"/>
                <a:gd name="T82" fmla="*/ 46 w 344"/>
                <a:gd name="T83" fmla="*/ 5 h 457"/>
                <a:gd name="T84" fmla="*/ 29 w 344"/>
                <a:gd name="T85" fmla="*/ 11 h 457"/>
                <a:gd name="T86" fmla="*/ 21 w 344"/>
                <a:gd name="T87" fmla="*/ 26 h 457"/>
                <a:gd name="T88" fmla="*/ 28 w 344"/>
                <a:gd name="T89" fmla="*/ 46 h 457"/>
                <a:gd name="T90" fmla="*/ 29 w 344"/>
                <a:gd name="T91" fmla="*/ 71 h 457"/>
                <a:gd name="T92" fmla="*/ 9 w 344"/>
                <a:gd name="T93" fmla="*/ 93 h 457"/>
                <a:gd name="T94" fmla="*/ 3 w 344"/>
                <a:gd name="T95" fmla="*/ 111 h 457"/>
                <a:gd name="T96" fmla="*/ 3 w 344"/>
                <a:gd name="T97" fmla="*/ 1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457">
                  <a:moveTo>
                    <a:pt x="3" y="135"/>
                  </a:moveTo>
                  <a:lnTo>
                    <a:pt x="8" y="136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8" y="146"/>
                  </a:lnTo>
                  <a:lnTo>
                    <a:pt x="28" y="151"/>
                  </a:lnTo>
                  <a:lnTo>
                    <a:pt x="33" y="155"/>
                  </a:lnTo>
                  <a:lnTo>
                    <a:pt x="43" y="161"/>
                  </a:lnTo>
                  <a:lnTo>
                    <a:pt x="47" y="165"/>
                  </a:lnTo>
                  <a:lnTo>
                    <a:pt x="52" y="165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4" y="180"/>
                  </a:lnTo>
                  <a:lnTo>
                    <a:pt x="71" y="182"/>
                  </a:lnTo>
                  <a:lnTo>
                    <a:pt x="76" y="188"/>
                  </a:lnTo>
                  <a:lnTo>
                    <a:pt x="81" y="192"/>
                  </a:lnTo>
                  <a:lnTo>
                    <a:pt x="87" y="196"/>
                  </a:lnTo>
                  <a:lnTo>
                    <a:pt x="93" y="201"/>
                  </a:lnTo>
                  <a:lnTo>
                    <a:pt x="99" y="207"/>
                  </a:lnTo>
                  <a:lnTo>
                    <a:pt x="105" y="215"/>
                  </a:lnTo>
                  <a:lnTo>
                    <a:pt x="110" y="219"/>
                  </a:lnTo>
                  <a:lnTo>
                    <a:pt x="117" y="226"/>
                  </a:lnTo>
                  <a:lnTo>
                    <a:pt x="124" y="232"/>
                  </a:lnTo>
                  <a:lnTo>
                    <a:pt x="129" y="243"/>
                  </a:lnTo>
                  <a:lnTo>
                    <a:pt x="135" y="250"/>
                  </a:lnTo>
                  <a:lnTo>
                    <a:pt x="142" y="256"/>
                  </a:lnTo>
                  <a:lnTo>
                    <a:pt x="146" y="263"/>
                  </a:lnTo>
                  <a:lnTo>
                    <a:pt x="154" y="271"/>
                  </a:lnTo>
                  <a:lnTo>
                    <a:pt x="156" y="280"/>
                  </a:lnTo>
                  <a:lnTo>
                    <a:pt x="160" y="288"/>
                  </a:lnTo>
                  <a:lnTo>
                    <a:pt x="166" y="298"/>
                  </a:lnTo>
                  <a:lnTo>
                    <a:pt x="170" y="306"/>
                  </a:lnTo>
                  <a:lnTo>
                    <a:pt x="171" y="313"/>
                  </a:lnTo>
                  <a:lnTo>
                    <a:pt x="174" y="323"/>
                  </a:lnTo>
                  <a:lnTo>
                    <a:pt x="179" y="328"/>
                  </a:lnTo>
                  <a:lnTo>
                    <a:pt x="181" y="338"/>
                  </a:lnTo>
                  <a:lnTo>
                    <a:pt x="184" y="348"/>
                  </a:lnTo>
                  <a:lnTo>
                    <a:pt x="185" y="356"/>
                  </a:lnTo>
                  <a:lnTo>
                    <a:pt x="191" y="364"/>
                  </a:lnTo>
                  <a:lnTo>
                    <a:pt x="191" y="373"/>
                  </a:lnTo>
                  <a:lnTo>
                    <a:pt x="192" y="378"/>
                  </a:lnTo>
                  <a:lnTo>
                    <a:pt x="195" y="386"/>
                  </a:lnTo>
                  <a:lnTo>
                    <a:pt x="195" y="393"/>
                  </a:lnTo>
                  <a:lnTo>
                    <a:pt x="197" y="403"/>
                  </a:lnTo>
                  <a:lnTo>
                    <a:pt x="197" y="406"/>
                  </a:lnTo>
                  <a:lnTo>
                    <a:pt x="198" y="414"/>
                  </a:lnTo>
                  <a:lnTo>
                    <a:pt x="198" y="418"/>
                  </a:lnTo>
                  <a:lnTo>
                    <a:pt x="201" y="424"/>
                  </a:lnTo>
                  <a:lnTo>
                    <a:pt x="201" y="430"/>
                  </a:lnTo>
                  <a:lnTo>
                    <a:pt x="201" y="434"/>
                  </a:lnTo>
                  <a:lnTo>
                    <a:pt x="201" y="439"/>
                  </a:lnTo>
                  <a:lnTo>
                    <a:pt x="204" y="443"/>
                  </a:lnTo>
                  <a:lnTo>
                    <a:pt x="205" y="448"/>
                  </a:lnTo>
                  <a:lnTo>
                    <a:pt x="209" y="453"/>
                  </a:lnTo>
                  <a:lnTo>
                    <a:pt x="212" y="453"/>
                  </a:lnTo>
                  <a:lnTo>
                    <a:pt x="221" y="453"/>
                  </a:lnTo>
                  <a:lnTo>
                    <a:pt x="226" y="453"/>
                  </a:lnTo>
                  <a:lnTo>
                    <a:pt x="234" y="448"/>
                  </a:lnTo>
                  <a:lnTo>
                    <a:pt x="241" y="443"/>
                  </a:lnTo>
                  <a:lnTo>
                    <a:pt x="250" y="442"/>
                  </a:lnTo>
                  <a:lnTo>
                    <a:pt x="256" y="439"/>
                  </a:lnTo>
                  <a:lnTo>
                    <a:pt x="264" y="443"/>
                  </a:lnTo>
                  <a:lnTo>
                    <a:pt x="264" y="443"/>
                  </a:lnTo>
                  <a:lnTo>
                    <a:pt x="270" y="445"/>
                  </a:lnTo>
                  <a:lnTo>
                    <a:pt x="275" y="448"/>
                  </a:lnTo>
                  <a:lnTo>
                    <a:pt x="279" y="451"/>
                  </a:lnTo>
                  <a:lnTo>
                    <a:pt x="285" y="453"/>
                  </a:lnTo>
                  <a:lnTo>
                    <a:pt x="289" y="453"/>
                  </a:lnTo>
                  <a:lnTo>
                    <a:pt x="297" y="455"/>
                  </a:lnTo>
                  <a:lnTo>
                    <a:pt x="302" y="455"/>
                  </a:lnTo>
                  <a:lnTo>
                    <a:pt x="309" y="455"/>
                  </a:lnTo>
                  <a:lnTo>
                    <a:pt x="316" y="457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9" y="453"/>
                  </a:lnTo>
                  <a:lnTo>
                    <a:pt x="337" y="451"/>
                  </a:lnTo>
                  <a:lnTo>
                    <a:pt x="341" y="445"/>
                  </a:lnTo>
                  <a:lnTo>
                    <a:pt x="343" y="442"/>
                  </a:lnTo>
                  <a:lnTo>
                    <a:pt x="344" y="436"/>
                  </a:lnTo>
                  <a:lnTo>
                    <a:pt x="344" y="432"/>
                  </a:lnTo>
                  <a:lnTo>
                    <a:pt x="344" y="428"/>
                  </a:lnTo>
                  <a:lnTo>
                    <a:pt x="344" y="423"/>
                  </a:lnTo>
                  <a:lnTo>
                    <a:pt x="344" y="414"/>
                  </a:lnTo>
                  <a:lnTo>
                    <a:pt x="344" y="409"/>
                  </a:lnTo>
                  <a:lnTo>
                    <a:pt x="344" y="403"/>
                  </a:lnTo>
                  <a:lnTo>
                    <a:pt x="344" y="393"/>
                  </a:lnTo>
                  <a:lnTo>
                    <a:pt x="344" y="389"/>
                  </a:lnTo>
                  <a:lnTo>
                    <a:pt x="344" y="386"/>
                  </a:lnTo>
                  <a:lnTo>
                    <a:pt x="344" y="378"/>
                  </a:lnTo>
                  <a:lnTo>
                    <a:pt x="344" y="377"/>
                  </a:lnTo>
                  <a:lnTo>
                    <a:pt x="344" y="373"/>
                  </a:lnTo>
                  <a:lnTo>
                    <a:pt x="343" y="368"/>
                  </a:lnTo>
                  <a:lnTo>
                    <a:pt x="343" y="361"/>
                  </a:lnTo>
                  <a:lnTo>
                    <a:pt x="343" y="356"/>
                  </a:lnTo>
                  <a:lnTo>
                    <a:pt x="341" y="351"/>
                  </a:lnTo>
                  <a:lnTo>
                    <a:pt x="341" y="348"/>
                  </a:lnTo>
                  <a:lnTo>
                    <a:pt x="341" y="343"/>
                  </a:lnTo>
                  <a:lnTo>
                    <a:pt x="339" y="338"/>
                  </a:lnTo>
                  <a:lnTo>
                    <a:pt x="337" y="331"/>
                  </a:lnTo>
                  <a:lnTo>
                    <a:pt x="337" y="326"/>
                  </a:lnTo>
                  <a:lnTo>
                    <a:pt x="337" y="323"/>
                  </a:lnTo>
                  <a:lnTo>
                    <a:pt x="337" y="315"/>
                  </a:lnTo>
                  <a:lnTo>
                    <a:pt x="331" y="310"/>
                  </a:lnTo>
                  <a:lnTo>
                    <a:pt x="329" y="306"/>
                  </a:lnTo>
                  <a:lnTo>
                    <a:pt x="327" y="299"/>
                  </a:lnTo>
                  <a:lnTo>
                    <a:pt x="327" y="294"/>
                  </a:lnTo>
                  <a:lnTo>
                    <a:pt x="325" y="288"/>
                  </a:lnTo>
                  <a:lnTo>
                    <a:pt x="325" y="284"/>
                  </a:lnTo>
                  <a:lnTo>
                    <a:pt x="322" y="276"/>
                  </a:lnTo>
                  <a:lnTo>
                    <a:pt x="320" y="271"/>
                  </a:lnTo>
                  <a:lnTo>
                    <a:pt x="318" y="264"/>
                  </a:lnTo>
                  <a:lnTo>
                    <a:pt x="316" y="260"/>
                  </a:lnTo>
                  <a:lnTo>
                    <a:pt x="314" y="256"/>
                  </a:lnTo>
                  <a:lnTo>
                    <a:pt x="312" y="250"/>
                  </a:lnTo>
                  <a:lnTo>
                    <a:pt x="309" y="243"/>
                  </a:lnTo>
                  <a:lnTo>
                    <a:pt x="306" y="238"/>
                  </a:lnTo>
                  <a:lnTo>
                    <a:pt x="304" y="231"/>
                  </a:lnTo>
                  <a:lnTo>
                    <a:pt x="302" y="226"/>
                  </a:lnTo>
                  <a:lnTo>
                    <a:pt x="300" y="219"/>
                  </a:lnTo>
                  <a:lnTo>
                    <a:pt x="297" y="215"/>
                  </a:lnTo>
                  <a:lnTo>
                    <a:pt x="295" y="210"/>
                  </a:lnTo>
                  <a:lnTo>
                    <a:pt x="289" y="203"/>
                  </a:lnTo>
                  <a:lnTo>
                    <a:pt x="289" y="196"/>
                  </a:lnTo>
                  <a:lnTo>
                    <a:pt x="284" y="192"/>
                  </a:lnTo>
                  <a:lnTo>
                    <a:pt x="281" y="188"/>
                  </a:lnTo>
                  <a:lnTo>
                    <a:pt x="279" y="182"/>
                  </a:lnTo>
                  <a:lnTo>
                    <a:pt x="275" y="176"/>
                  </a:lnTo>
                  <a:lnTo>
                    <a:pt x="270" y="169"/>
                  </a:lnTo>
                  <a:lnTo>
                    <a:pt x="267" y="165"/>
                  </a:lnTo>
                  <a:lnTo>
                    <a:pt x="264" y="160"/>
                  </a:lnTo>
                  <a:lnTo>
                    <a:pt x="260" y="155"/>
                  </a:lnTo>
                  <a:lnTo>
                    <a:pt x="256" y="151"/>
                  </a:lnTo>
                  <a:lnTo>
                    <a:pt x="251" y="146"/>
                  </a:lnTo>
                  <a:lnTo>
                    <a:pt x="250" y="140"/>
                  </a:lnTo>
                  <a:lnTo>
                    <a:pt x="245" y="135"/>
                  </a:lnTo>
                  <a:lnTo>
                    <a:pt x="241" y="130"/>
                  </a:lnTo>
                  <a:lnTo>
                    <a:pt x="238" y="126"/>
                  </a:lnTo>
                  <a:lnTo>
                    <a:pt x="230" y="121"/>
                  </a:lnTo>
                  <a:lnTo>
                    <a:pt x="223" y="111"/>
                  </a:lnTo>
                  <a:lnTo>
                    <a:pt x="217" y="105"/>
                  </a:lnTo>
                  <a:lnTo>
                    <a:pt x="209" y="96"/>
                  </a:lnTo>
                  <a:lnTo>
                    <a:pt x="201" y="86"/>
                  </a:lnTo>
                  <a:lnTo>
                    <a:pt x="195" y="80"/>
                  </a:lnTo>
                  <a:lnTo>
                    <a:pt x="185" y="71"/>
                  </a:lnTo>
                  <a:lnTo>
                    <a:pt x="179" y="65"/>
                  </a:lnTo>
                  <a:lnTo>
                    <a:pt x="171" y="59"/>
                  </a:lnTo>
                  <a:lnTo>
                    <a:pt x="166" y="51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5" y="36"/>
                  </a:lnTo>
                  <a:lnTo>
                    <a:pt x="137" y="30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102" y="7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8" y="46"/>
                  </a:lnTo>
                  <a:lnTo>
                    <a:pt x="28" y="50"/>
                  </a:lnTo>
                  <a:lnTo>
                    <a:pt x="29" y="55"/>
                  </a:lnTo>
                  <a:lnTo>
                    <a:pt x="33" y="63"/>
                  </a:lnTo>
                  <a:lnTo>
                    <a:pt x="29" y="71"/>
                  </a:lnTo>
                  <a:lnTo>
                    <a:pt x="22" y="75"/>
                  </a:lnTo>
                  <a:lnTo>
                    <a:pt x="16" y="85"/>
                  </a:lnTo>
                  <a:lnTo>
                    <a:pt x="13" y="86"/>
                  </a:lnTo>
                  <a:lnTo>
                    <a:pt x="9" y="93"/>
                  </a:lnTo>
                  <a:lnTo>
                    <a:pt x="9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3" y="111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91" y="282"/>
              <a:ext cx="152" cy="284"/>
            </a:xfrm>
            <a:custGeom>
              <a:avLst/>
              <a:gdLst>
                <a:gd name="T0" fmla="*/ 554 w 608"/>
                <a:gd name="T1" fmla="*/ 17 h 1132"/>
                <a:gd name="T2" fmla="*/ 502 w 608"/>
                <a:gd name="T3" fmla="*/ 39 h 1132"/>
                <a:gd name="T4" fmla="*/ 431 w 608"/>
                <a:gd name="T5" fmla="*/ 71 h 1132"/>
                <a:gd name="T6" fmla="*/ 342 w 608"/>
                <a:gd name="T7" fmla="*/ 112 h 1132"/>
                <a:gd name="T8" fmla="*/ 254 w 608"/>
                <a:gd name="T9" fmla="*/ 155 h 1132"/>
                <a:gd name="T10" fmla="*/ 167 w 608"/>
                <a:gd name="T11" fmla="*/ 198 h 1132"/>
                <a:gd name="T12" fmla="*/ 91 w 608"/>
                <a:gd name="T13" fmla="*/ 239 h 1132"/>
                <a:gd name="T14" fmla="*/ 37 w 608"/>
                <a:gd name="T15" fmla="*/ 270 h 1132"/>
                <a:gd name="T16" fmla="*/ 0 w 608"/>
                <a:gd name="T17" fmla="*/ 312 h 1132"/>
                <a:gd name="T18" fmla="*/ 28 w 608"/>
                <a:gd name="T19" fmla="*/ 339 h 1132"/>
                <a:gd name="T20" fmla="*/ 74 w 608"/>
                <a:gd name="T21" fmla="*/ 362 h 1132"/>
                <a:gd name="T22" fmla="*/ 121 w 608"/>
                <a:gd name="T23" fmla="*/ 404 h 1132"/>
                <a:gd name="T24" fmla="*/ 146 w 608"/>
                <a:gd name="T25" fmla="*/ 438 h 1132"/>
                <a:gd name="T26" fmla="*/ 164 w 608"/>
                <a:gd name="T27" fmla="*/ 473 h 1132"/>
                <a:gd name="T28" fmla="*/ 174 w 608"/>
                <a:gd name="T29" fmla="*/ 519 h 1132"/>
                <a:gd name="T30" fmla="*/ 186 w 608"/>
                <a:gd name="T31" fmla="*/ 568 h 1132"/>
                <a:gd name="T32" fmla="*/ 198 w 608"/>
                <a:gd name="T33" fmla="*/ 621 h 1132"/>
                <a:gd name="T34" fmla="*/ 202 w 608"/>
                <a:gd name="T35" fmla="*/ 676 h 1132"/>
                <a:gd name="T36" fmla="*/ 208 w 608"/>
                <a:gd name="T37" fmla="*/ 733 h 1132"/>
                <a:gd name="T38" fmla="*/ 212 w 608"/>
                <a:gd name="T39" fmla="*/ 788 h 1132"/>
                <a:gd name="T40" fmla="*/ 215 w 608"/>
                <a:gd name="T41" fmla="*/ 843 h 1132"/>
                <a:gd name="T42" fmla="*/ 215 w 608"/>
                <a:gd name="T43" fmla="*/ 889 h 1132"/>
                <a:gd name="T44" fmla="*/ 212 w 608"/>
                <a:gd name="T45" fmla="*/ 939 h 1132"/>
                <a:gd name="T46" fmla="*/ 208 w 608"/>
                <a:gd name="T47" fmla="*/ 978 h 1132"/>
                <a:gd name="T48" fmla="*/ 207 w 608"/>
                <a:gd name="T49" fmla="*/ 1014 h 1132"/>
                <a:gd name="T50" fmla="*/ 199 w 608"/>
                <a:gd name="T51" fmla="*/ 1048 h 1132"/>
                <a:gd name="T52" fmla="*/ 192 w 608"/>
                <a:gd name="T53" fmla="*/ 1094 h 1132"/>
                <a:gd name="T54" fmla="*/ 198 w 608"/>
                <a:gd name="T55" fmla="*/ 1127 h 1132"/>
                <a:gd name="T56" fmla="*/ 224 w 608"/>
                <a:gd name="T57" fmla="*/ 1113 h 1132"/>
                <a:gd name="T58" fmla="*/ 233 w 608"/>
                <a:gd name="T59" fmla="*/ 1072 h 1132"/>
                <a:gd name="T60" fmla="*/ 242 w 608"/>
                <a:gd name="T61" fmla="*/ 1030 h 1132"/>
                <a:gd name="T62" fmla="*/ 248 w 608"/>
                <a:gd name="T63" fmla="*/ 998 h 1132"/>
                <a:gd name="T64" fmla="*/ 252 w 608"/>
                <a:gd name="T65" fmla="*/ 964 h 1132"/>
                <a:gd name="T66" fmla="*/ 254 w 608"/>
                <a:gd name="T67" fmla="*/ 925 h 1132"/>
                <a:gd name="T68" fmla="*/ 262 w 608"/>
                <a:gd name="T69" fmla="*/ 886 h 1132"/>
                <a:gd name="T70" fmla="*/ 262 w 608"/>
                <a:gd name="T71" fmla="*/ 844 h 1132"/>
                <a:gd name="T72" fmla="*/ 266 w 608"/>
                <a:gd name="T73" fmla="*/ 806 h 1132"/>
                <a:gd name="T74" fmla="*/ 266 w 608"/>
                <a:gd name="T75" fmla="*/ 767 h 1132"/>
                <a:gd name="T76" fmla="*/ 262 w 608"/>
                <a:gd name="T77" fmla="*/ 726 h 1132"/>
                <a:gd name="T78" fmla="*/ 262 w 608"/>
                <a:gd name="T79" fmla="*/ 685 h 1132"/>
                <a:gd name="T80" fmla="*/ 257 w 608"/>
                <a:gd name="T81" fmla="*/ 643 h 1132"/>
                <a:gd name="T82" fmla="*/ 252 w 608"/>
                <a:gd name="T83" fmla="*/ 602 h 1132"/>
                <a:gd name="T84" fmla="*/ 245 w 608"/>
                <a:gd name="T85" fmla="*/ 563 h 1132"/>
                <a:gd name="T86" fmla="*/ 233 w 608"/>
                <a:gd name="T87" fmla="*/ 522 h 1132"/>
                <a:gd name="T88" fmla="*/ 223 w 608"/>
                <a:gd name="T89" fmla="*/ 485 h 1132"/>
                <a:gd name="T90" fmla="*/ 208 w 608"/>
                <a:gd name="T91" fmla="*/ 448 h 1132"/>
                <a:gd name="T92" fmla="*/ 187 w 608"/>
                <a:gd name="T93" fmla="*/ 417 h 1132"/>
                <a:gd name="T94" fmla="*/ 164 w 608"/>
                <a:gd name="T95" fmla="*/ 379 h 1132"/>
                <a:gd name="T96" fmla="*/ 128 w 608"/>
                <a:gd name="T97" fmla="*/ 343 h 1132"/>
                <a:gd name="T98" fmla="*/ 96 w 608"/>
                <a:gd name="T99" fmla="*/ 306 h 1132"/>
                <a:gd name="T100" fmla="*/ 123 w 608"/>
                <a:gd name="T101" fmla="*/ 284 h 1132"/>
                <a:gd name="T102" fmla="*/ 171 w 608"/>
                <a:gd name="T103" fmla="*/ 262 h 1132"/>
                <a:gd name="T104" fmla="*/ 237 w 608"/>
                <a:gd name="T105" fmla="*/ 231 h 1132"/>
                <a:gd name="T106" fmla="*/ 315 w 608"/>
                <a:gd name="T107" fmla="*/ 197 h 1132"/>
                <a:gd name="T108" fmla="*/ 395 w 608"/>
                <a:gd name="T109" fmla="*/ 160 h 1132"/>
                <a:gd name="T110" fmla="*/ 467 w 608"/>
                <a:gd name="T111" fmla="*/ 124 h 1132"/>
                <a:gd name="T112" fmla="*/ 531 w 608"/>
                <a:gd name="T113" fmla="*/ 91 h 1132"/>
                <a:gd name="T114" fmla="*/ 579 w 608"/>
                <a:gd name="T115" fmla="*/ 60 h 1132"/>
                <a:gd name="T116" fmla="*/ 607 w 608"/>
                <a:gd name="T117" fmla="*/ 26 h 1132"/>
                <a:gd name="T118" fmla="*/ 591 w 608"/>
                <a:gd name="T119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1132">
                  <a:moveTo>
                    <a:pt x="578" y="6"/>
                  </a:moveTo>
                  <a:lnTo>
                    <a:pt x="574" y="6"/>
                  </a:lnTo>
                  <a:lnTo>
                    <a:pt x="569" y="9"/>
                  </a:lnTo>
                  <a:lnTo>
                    <a:pt x="566" y="9"/>
                  </a:lnTo>
                  <a:lnTo>
                    <a:pt x="562" y="9"/>
                  </a:lnTo>
                  <a:lnTo>
                    <a:pt x="558" y="13"/>
                  </a:lnTo>
                  <a:lnTo>
                    <a:pt x="554" y="17"/>
                  </a:lnTo>
                  <a:lnTo>
                    <a:pt x="548" y="18"/>
                  </a:lnTo>
                  <a:lnTo>
                    <a:pt x="541" y="21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17" y="30"/>
                  </a:lnTo>
                  <a:lnTo>
                    <a:pt x="511" y="35"/>
                  </a:lnTo>
                  <a:lnTo>
                    <a:pt x="502" y="39"/>
                  </a:lnTo>
                  <a:lnTo>
                    <a:pt x="492" y="43"/>
                  </a:lnTo>
                  <a:lnTo>
                    <a:pt x="483" y="49"/>
                  </a:lnTo>
                  <a:lnTo>
                    <a:pt x="471" y="52"/>
                  </a:lnTo>
                  <a:lnTo>
                    <a:pt x="462" y="55"/>
                  </a:lnTo>
                  <a:lnTo>
                    <a:pt x="450" y="62"/>
                  </a:lnTo>
                  <a:lnTo>
                    <a:pt x="438" y="66"/>
                  </a:lnTo>
                  <a:lnTo>
                    <a:pt x="431" y="71"/>
                  </a:lnTo>
                  <a:lnTo>
                    <a:pt x="416" y="79"/>
                  </a:lnTo>
                  <a:lnTo>
                    <a:pt x="408" y="85"/>
                  </a:lnTo>
                  <a:lnTo>
                    <a:pt x="395" y="91"/>
                  </a:lnTo>
                  <a:lnTo>
                    <a:pt x="382" y="93"/>
                  </a:lnTo>
                  <a:lnTo>
                    <a:pt x="369" y="100"/>
                  </a:lnTo>
                  <a:lnTo>
                    <a:pt x="357" y="105"/>
                  </a:lnTo>
                  <a:lnTo>
                    <a:pt x="342" y="112"/>
                  </a:lnTo>
                  <a:lnTo>
                    <a:pt x="331" y="120"/>
                  </a:lnTo>
                  <a:lnTo>
                    <a:pt x="317" y="124"/>
                  </a:lnTo>
                  <a:lnTo>
                    <a:pt x="306" y="133"/>
                  </a:lnTo>
                  <a:lnTo>
                    <a:pt x="292" y="137"/>
                  </a:lnTo>
                  <a:lnTo>
                    <a:pt x="279" y="145"/>
                  </a:lnTo>
                  <a:lnTo>
                    <a:pt x="267" y="149"/>
                  </a:lnTo>
                  <a:lnTo>
                    <a:pt x="254" y="155"/>
                  </a:lnTo>
                  <a:lnTo>
                    <a:pt x="241" y="160"/>
                  </a:lnTo>
                  <a:lnTo>
                    <a:pt x="229" y="170"/>
                  </a:lnTo>
                  <a:lnTo>
                    <a:pt x="217" y="173"/>
                  </a:lnTo>
                  <a:lnTo>
                    <a:pt x="204" y="180"/>
                  </a:lnTo>
                  <a:lnTo>
                    <a:pt x="192" y="188"/>
                  </a:lnTo>
                  <a:lnTo>
                    <a:pt x="178" y="195"/>
                  </a:lnTo>
                  <a:lnTo>
                    <a:pt x="167" y="198"/>
                  </a:lnTo>
                  <a:lnTo>
                    <a:pt x="158" y="204"/>
                  </a:lnTo>
                  <a:lnTo>
                    <a:pt x="144" y="210"/>
                  </a:lnTo>
                  <a:lnTo>
                    <a:pt x="133" y="214"/>
                  </a:lnTo>
                  <a:lnTo>
                    <a:pt x="123" y="222"/>
                  </a:lnTo>
                  <a:lnTo>
                    <a:pt x="115" y="229"/>
                  </a:lnTo>
                  <a:lnTo>
                    <a:pt x="102" y="234"/>
                  </a:lnTo>
                  <a:lnTo>
                    <a:pt x="91" y="239"/>
                  </a:lnTo>
                  <a:lnTo>
                    <a:pt x="83" y="245"/>
                  </a:lnTo>
                  <a:lnTo>
                    <a:pt x="77" y="250"/>
                  </a:lnTo>
                  <a:lnTo>
                    <a:pt x="66" y="251"/>
                  </a:lnTo>
                  <a:lnTo>
                    <a:pt x="58" y="259"/>
                  </a:lnTo>
                  <a:lnTo>
                    <a:pt x="50" y="264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1" y="284"/>
                  </a:lnTo>
                  <a:lnTo>
                    <a:pt x="14" y="291"/>
                  </a:lnTo>
                  <a:lnTo>
                    <a:pt x="7" y="295"/>
                  </a:lnTo>
                  <a:lnTo>
                    <a:pt x="0" y="30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4" y="325"/>
                  </a:lnTo>
                  <a:lnTo>
                    <a:pt x="7" y="327"/>
                  </a:lnTo>
                  <a:lnTo>
                    <a:pt x="14" y="330"/>
                  </a:lnTo>
                  <a:lnTo>
                    <a:pt x="16" y="331"/>
                  </a:lnTo>
                  <a:lnTo>
                    <a:pt x="24" y="337"/>
                  </a:lnTo>
                  <a:lnTo>
                    <a:pt x="28" y="339"/>
                  </a:lnTo>
                  <a:lnTo>
                    <a:pt x="32" y="342"/>
                  </a:lnTo>
                  <a:lnTo>
                    <a:pt x="40" y="343"/>
                  </a:lnTo>
                  <a:lnTo>
                    <a:pt x="46" y="348"/>
                  </a:lnTo>
                  <a:lnTo>
                    <a:pt x="53" y="350"/>
                  </a:lnTo>
                  <a:lnTo>
                    <a:pt x="60" y="355"/>
                  </a:lnTo>
                  <a:lnTo>
                    <a:pt x="66" y="358"/>
                  </a:lnTo>
                  <a:lnTo>
                    <a:pt x="74" y="362"/>
                  </a:lnTo>
                  <a:lnTo>
                    <a:pt x="79" y="367"/>
                  </a:lnTo>
                  <a:lnTo>
                    <a:pt x="87" y="373"/>
                  </a:lnTo>
                  <a:lnTo>
                    <a:pt x="96" y="379"/>
                  </a:lnTo>
                  <a:lnTo>
                    <a:pt x="102" y="384"/>
                  </a:lnTo>
                  <a:lnTo>
                    <a:pt x="108" y="389"/>
                  </a:lnTo>
                  <a:lnTo>
                    <a:pt x="118" y="393"/>
                  </a:lnTo>
                  <a:lnTo>
                    <a:pt x="121" y="404"/>
                  </a:lnTo>
                  <a:lnTo>
                    <a:pt x="128" y="410"/>
                  </a:lnTo>
                  <a:lnTo>
                    <a:pt x="131" y="412"/>
                  </a:lnTo>
                  <a:lnTo>
                    <a:pt x="133" y="417"/>
                  </a:lnTo>
                  <a:lnTo>
                    <a:pt x="139" y="423"/>
                  </a:lnTo>
                  <a:lnTo>
                    <a:pt x="140" y="427"/>
                  </a:lnTo>
                  <a:lnTo>
                    <a:pt x="142" y="430"/>
                  </a:lnTo>
                  <a:lnTo>
                    <a:pt x="146" y="438"/>
                  </a:lnTo>
                  <a:lnTo>
                    <a:pt x="146" y="442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3" y="455"/>
                  </a:lnTo>
                  <a:lnTo>
                    <a:pt x="158" y="463"/>
                  </a:lnTo>
                  <a:lnTo>
                    <a:pt x="158" y="467"/>
                  </a:lnTo>
                  <a:lnTo>
                    <a:pt x="164" y="473"/>
                  </a:lnTo>
                  <a:lnTo>
                    <a:pt x="164" y="477"/>
                  </a:lnTo>
                  <a:lnTo>
                    <a:pt x="165" y="485"/>
                  </a:lnTo>
                  <a:lnTo>
                    <a:pt x="167" y="492"/>
                  </a:lnTo>
                  <a:lnTo>
                    <a:pt x="170" y="498"/>
                  </a:lnTo>
                  <a:lnTo>
                    <a:pt x="171" y="502"/>
                  </a:lnTo>
                  <a:lnTo>
                    <a:pt x="171" y="510"/>
                  </a:lnTo>
                  <a:lnTo>
                    <a:pt x="174" y="519"/>
                  </a:lnTo>
                  <a:lnTo>
                    <a:pt x="174" y="525"/>
                  </a:lnTo>
                  <a:lnTo>
                    <a:pt x="178" y="533"/>
                  </a:lnTo>
                  <a:lnTo>
                    <a:pt x="178" y="538"/>
                  </a:lnTo>
                  <a:lnTo>
                    <a:pt x="182" y="544"/>
                  </a:lnTo>
                  <a:lnTo>
                    <a:pt x="183" y="552"/>
                  </a:lnTo>
                  <a:lnTo>
                    <a:pt x="183" y="558"/>
                  </a:lnTo>
                  <a:lnTo>
                    <a:pt x="186" y="568"/>
                  </a:lnTo>
                  <a:lnTo>
                    <a:pt x="187" y="575"/>
                  </a:lnTo>
                  <a:lnTo>
                    <a:pt x="187" y="583"/>
                  </a:lnTo>
                  <a:lnTo>
                    <a:pt x="190" y="588"/>
                  </a:lnTo>
                  <a:lnTo>
                    <a:pt x="190" y="596"/>
                  </a:lnTo>
                  <a:lnTo>
                    <a:pt x="192" y="605"/>
                  </a:lnTo>
                  <a:lnTo>
                    <a:pt x="192" y="611"/>
                  </a:lnTo>
                  <a:lnTo>
                    <a:pt x="198" y="621"/>
                  </a:lnTo>
                  <a:lnTo>
                    <a:pt x="198" y="630"/>
                  </a:lnTo>
                  <a:lnTo>
                    <a:pt x="198" y="636"/>
                  </a:lnTo>
                  <a:lnTo>
                    <a:pt x="199" y="643"/>
                  </a:lnTo>
                  <a:lnTo>
                    <a:pt x="202" y="650"/>
                  </a:lnTo>
                  <a:lnTo>
                    <a:pt x="202" y="660"/>
                  </a:lnTo>
                  <a:lnTo>
                    <a:pt x="202" y="668"/>
                  </a:lnTo>
                  <a:lnTo>
                    <a:pt x="202" y="676"/>
                  </a:lnTo>
                  <a:lnTo>
                    <a:pt x="204" y="681"/>
                  </a:lnTo>
                  <a:lnTo>
                    <a:pt x="204" y="692"/>
                  </a:lnTo>
                  <a:lnTo>
                    <a:pt x="207" y="698"/>
                  </a:lnTo>
                  <a:lnTo>
                    <a:pt x="207" y="708"/>
                  </a:lnTo>
                  <a:lnTo>
                    <a:pt x="208" y="715"/>
                  </a:lnTo>
                  <a:lnTo>
                    <a:pt x="208" y="723"/>
                  </a:lnTo>
                  <a:lnTo>
                    <a:pt x="208" y="733"/>
                  </a:lnTo>
                  <a:lnTo>
                    <a:pt x="208" y="740"/>
                  </a:lnTo>
                  <a:lnTo>
                    <a:pt x="211" y="746"/>
                  </a:lnTo>
                  <a:lnTo>
                    <a:pt x="211" y="755"/>
                  </a:lnTo>
                  <a:lnTo>
                    <a:pt x="212" y="765"/>
                  </a:lnTo>
                  <a:lnTo>
                    <a:pt x="212" y="771"/>
                  </a:lnTo>
                  <a:lnTo>
                    <a:pt x="212" y="779"/>
                  </a:lnTo>
                  <a:lnTo>
                    <a:pt x="212" y="788"/>
                  </a:lnTo>
                  <a:lnTo>
                    <a:pt x="215" y="796"/>
                  </a:lnTo>
                  <a:lnTo>
                    <a:pt x="215" y="804"/>
                  </a:lnTo>
                  <a:lnTo>
                    <a:pt x="215" y="813"/>
                  </a:lnTo>
                  <a:lnTo>
                    <a:pt x="215" y="819"/>
                  </a:lnTo>
                  <a:lnTo>
                    <a:pt x="215" y="826"/>
                  </a:lnTo>
                  <a:lnTo>
                    <a:pt x="215" y="834"/>
                  </a:lnTo>
                  <a:lnTo>
                    <a:pt x="215" y="843"/>
                  </a:lnTo>
                  <a:lnTo>
                    <a:pt x="215" y="850"/>
                  </a:lnTo>
                  <a:lnTo>
                    <a:pt x="217" y="856"/>
                  </a:lnTo>
                  <a:lnTo>
                    <a:pt x="215" y="863"/>
                  </a:lnTo>
                  <a:lnTo>
                    <a:pt x="215" y="873"/>
                  </a:lnTo>
                  <a:lnTo>
                    <a:pt x="215" y="876"/>
                  </a:lnTo>
                  <a:lnTo>
                    <a:pt x="215" y="884"/>
                  </a:lnTo>
                  <a:lnTo>
                    <a:pt x="215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5" y="914"/>
                  </a:lnTo>
                  <a:lnTo>
                    <a:pt x="215" y="918"/>
                  </a:lnTo>
                  <a:lnTo>
                    <a:pt x="212" y="925"/>
                  </a:lnTo>
                  <a:lnTo>
                    <a:pt x="212" y="931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2" y="950"/>
                  </a:lnTo>
                  <a:lnTo>
                    <a:pt x="211" y="953"/>
                  </a:lnTo>
                  <a:lnTo>
                    <a:pt x="211" y="964"/>
                  </a:lnTo>
                  <a:lnTo>
                    <a:pt x="211" y="968"/>
                  </a:lnTo>
                  <a:lnTo>
                    <a:pt x="208" y="971"/>
                  </a:lnTo>
                  <a:lnTo>
                    <a:pt x="208" y="978"/>
                  </a:lnTo>
                  <a:lnTo>
                    <a:pt x="208" y="984"/>
                  </a:lnTo>
                  <a:lnTo>
                    <a:pt x="208" y="989"/>
                  </a:lnTo>
                  <a:lnTo>
                    <a:pt x="208" y="994"/>
                  </a:lnTo>
                  <a:lnTo>
                    <a:pt x="208" y="998"/>
                  </a:lnTo>
                  <a:lnTo>
                    <a:pt x="208" y="1003"/>
                  </a:lnTo>
                  <a:lnTo>
                    <a:pt x="207" y="1009"/>
                  </a:lnTo>
                  <a:lnTo>
                    <a:pt x="207" y="1014"/>
                  </a:lnTo>
                  <a:lnTo>
                    <a:pt x="204" y="1018"/>
                  </a:lnTo>
                  <a:lnTo>
                    <a:pt x="204" y="1021"/>
                  </a:lnTo>
                  <a:lnTo>
                    <a:pt x="202" y="1026"/>
                  </a:lnTo>
                  <a:lnTo>
                    <a:pt x="202" y="1030"/>
                  </a:lnTo>
                  <a:lnTo>
                    <a:pt x="202" y="1034"/>
                  </a:lnTo>
                  <a:lnTo>
                    <a:pt x="202" y="1039"/>
                  </a:lnTo>
                  <a:lnTo>
                    <a:pt x="199" y="1048"/>
                  </a:lnTo>
                  <a:lnTo>
                    <a:pt x="199" y="1055"/>
                  </a:lnTo>
                  <a:lnTo>
                    <a:pt x="198" y="1064"/>
                  </a:lnTo>
                  <a:lnTo>
                    <a:pt x="198" y="1069"/>
                  </a:lnTo>
                  <a:lnTo>
                    <a:pt x="198" y="1076"/>
                  </a:lnTo>
                  <a:lnTo>
                    <a:pt x="195" y="1081"/>
                  </a:lnTo>
                  <a:lnTo>
                    <a:pt x="192" y="1088"/>
                  </a:lnTo>
                  <a:lnTo>
                    <a:pt x="192" y="1094"/>
                  </a:lnTo>
                  <a:lnTo>
                    <a:pt x="192" y="1099"/>
                  </a:lnTo>
                  <a:lnTo>
                    <a:pt x="192" y="1101"/>
                  </a:lnTo>
                  <a:lnTo>
                    <a:pt x="192" y="1106"/>
                  </a:lnTo>
                  <a:lnTo>
                    <a:pt x="192" y="1113"/>
                  </a:lnTo>
                  <a:lnTo>
                    <a:pt x="192" y="1118"/>
                  </a:lnTo>
                  <a:lnTo>
                    <a:pt x="195" y="1124"/>
                  </a:lnTo>
                  <a:lnTo>
                    <a:pt x="198" y="1127"/>
                  </a:lnTo>
                  <a:lnTo>
                    <a:pt x="202" y="1131"/>
                  </a:lnTo>
                  <a:lnTo>
                    <a:pt x="208" y="1132"/>
                  </a:lnTo>
                  <a:lnTo>
                    <a:pt x="215" y="1131"/>
                  </a:lnTo>
                  <a:lnTo>
                    <a:pt x="220" y="1127"/>
                  </a:lnTo>
                  <a:lnTo>
                    <a:pt x="224" y="1122"/>
                  </a:lnTo>
                  <a:lnTo>
                    <a:pt x="224" y="1118"/>
                  </a:lnTo>
                  <a:lnTo>
                    <a:pt x="224" y="1113"/>
                  </a:lnTo>
                  <a:lnTo>
                    <a:pt x="227" y="1106"/>
                  </a:lnTo>
                  <a:lnTo>
                    <a:pt x="229" y="1101"/>
                  </a:lnTo>
                  <a:lnTo>
                    <a:pt x="229" y="1094"/>
                  </a:lnTo>
                  <a:lnTo>
                    <a:pt x="232" y="1089"/>
                  </a:lnTo>
                  <a:lnTo>
                    <a:pt x="232" y="1082"/>
                  </a:lnTo>
                  <a:lnTo>
                    <a:pt x="233" y="1076"/>
                  </a:lnTo>
                  <a:lnTo>
                    <a:pt x="233" y="1072"/>
                  </a:lnTo>
                  <a:lnTo>
                    <a:pt x="233" y="1069"/>
                  </a:lnTo>
                  <a:lnTo>
                    <a:pt x="233" y="1064"/>
                  </a:lnTo>
                  <a:lnTo>
                    <a:pt x="237" y="1057"/>
                  </a:lnTo>
                  <a:lnTo>
                    <a:pt x="237" y="1051"/>
                  </a:lnTo>
                  <a:lnTo>
                    <a:pt x="237" y="1044"/>
                  </a:lnTo>
                  <a:lnTo>
                    <a:pt x="237" y="1036"/>
                  </a:lnTo>
                  <a:lnTo>
                    <a:pt x="242" y="1030"/>
                  </a:lnTo>
                  <a:lnTo>
                    <a:pt x="242" y="1026"/>
                  </a:lnTo>
                  <a:lnTo>
                    <a:pt x="242" y="1021"/>
                  </a:lnTo>
                  <a:lnTo>
                    <a:pt x="242" y="1017"/>
                  </a:lnTo>
                  <a:lnTo>
                    <a:pt x="245" y="1014"/>
                  </a:lnTo>
                  <a:lnTo>
                    <a:pt x="245" y="1007"/>
                  </a:lnTo>
                  <a:lnTo>
                    <a:pt x="245" y="1003"/>
                  </a:lnTo>
                  <a:lnTo>
                    <a:pt x="248" y="998"/>
                  </a:lnTo>
                  <a:lnTo>
                    <a:pt x="248" y="994"/>
                  </a:lnTo>
                  <a:lnTo>
                    <a:pt x="248" y="989"/>
                  </a:lnTo>
                  <a:lnTo>
                    <a:pt x="248" y="984"/>
                  </a:lnTo>
                  <a:lnTo>
                    <a:pt x="248" y="980"/>
                  </a:lnTo>
                  <a:lnTo>
                    <a:pt x="250" y="975"/>
                  </a:lnTo>
                  <a:lnTo>
                    <a:pt x="250" y="968"/>
                  </a:lnTo>
                  <a:lnTo>
                    <a:pt x="252" y="964"/>
                  </a:lnTo>
                  <a:lnTo>
                    <a:pt x="252" y="959"/>
                  </a:lnTo>
                  <a:lnTo>
                    <a:pt x="254" y="953"/>
                  </a:lnTo>
                  <a:lnTo>
                    <a:pt x="254" y="948"/>
                  </a:lnTo>
                  <a:lnTo>
                    <a:pt x="254" y="943"/>
                  </a:lnTo>
                  <a:lnTo>
                    <a:pt x="254" y="936"/>
                  </a:lnTo>
                  <a:lnTo>
                    <a:pt x="254" y="931"/>
                  </a:lnTo>
                  <a:lnTo>
                    <a:pt x="254" y="925"/>
                  </a:lnTo>
                  <a:lnTo>
                    <a:pt x="257" y="923"/>
                  </a:lnTo>
                  <a:lnTo>
                    <a:pt x="257" y="915"/>
                  </a:lnTo>
                  <a:lnTo>
                    <a:pt x="260" y="909"/>
                  </a:lnTo>
                  <a:lnTo>
                    <a:pt x="260" y="901"/>
                  </a:lnTo>
                  <a:lnTo>
                    <a:pt x="260" y="898"/>
                  </a:lnTo>
                  <a:lnTo>
                    <a:pt x="260" y="893"/>
                  </a:lnTo>
                  <a:lnTo>
                    <a:pt x="262" y="886"/>
                  </a:lnTo>
                  <a:lnTo>
                    <a:pt x="262" y="880"/>
                  </a:lnTo>
                  <a:lnTo>
                    <a:pt x="262" y="875"/>
                  </a:lnTo>
                  <a:lnTo>
                    <a:pt x="262" y="869"/>
                  </a:lnTo>
                  <a:lnTo>
                    <a:pt x="262" y="863"/>
                  </a:lnTo>
                  <a:lnTo>
                    <a:pt x="262" y="856"/>
                  </a:lnTo>
                  <a:lnTo>
                    <a:pt x="262" y="851"/>
                  </a:lnTo>
                  <a:lnTo>
                    <a:pt x="262" y="844"/>
                  </a:lnTo>
                  <a:lnTo>
                    <a:pt x="262" y="839"/>
                  </a:lnTo>
                  <a:lnTo>
                    <a:pt x="262" y="834"/>
                  </a:lnTo>
                  <a:lnTo>
                    <a:pt x="262" y="829"/>
                  </a:lnTo>
                  <a:lnTo>
                    <a:pt x="262" y="821"/>
                  </a:lnTo>
                  <a:lnTo>
                    <a:pt x="266" y="818"/>
                  </a:lnTo>
                  <a:lnTo>
                    <a:pt x="266" y="810"/>
                  </a:lnTo>
                  <a:lnTo>
                    <a:pt x="266" y="806"/>
                  </a:lnTo>
                  <a:lnTo>
                    <a:pt x="266" y="800"/>
                  </a:lnTo>
                  <a:lnTo>
                    <a:pt x="266" y="792"/>
                  </a:lnTo>
                  <a:lnTo>
                    <a:pt x="266" y="788"/>
                  </a:lnTo>
                  <a:lnTo>
                    <a:pt x="266" y="782"/>
                  </a:lnTo>
                  <a:lnTo>
                    <a:pt x="266" y="776"/>
                  </a:lnTo>
                  <a:lnTo>
                    <a:pt x="266" y="771"/>
                  </a:lnTo>
                  <a:lnTo>
                    <a:pt x="266" y="767"/>
                  </a:lnTo>
                  <a:lnTo>
                    <a:pt x="266" y="760"/>
                  </a:lnTo>
                  <a:lnTo>
                    <a:pt x="262" y="755"/>
                  </a:lnTo>
                  <a:lnTo>
                    <a:pt x="262" y="748"/>
                  </a:lnTo>
                  <a:lnTo>
                    <a:pt x="262" y="742"/>
                  </a:lnTo>
                  <a:lnTo>
                    <a:pt x="262" y="736"/>
                  </a:lnTo>
                  <a:lnTo>
                    <a:pt x="262" y="730"/>
                  </a:lnTo>
                  <a:lnTo>
                    <a:pt x="262" y="726"/>
                  </a:lnTo>
                  <a:lnTo>
                    <a:pt x="262" y="721"/>
                  </a:lnTo>
                  <a:lnTo>
                    <a:pt x="262" y="715"/>
                  </a:lnTo>
                  <a:lnTo>
                    <a:pt x="262" y="708"/>
                  </a:lnTo>
                  <a:lnTo>
                    <a:pt x="262" y="702"/>
                  </a:lnTo>
                  <a:lnTo>
                    <a:pt x="262" y="696"/>
                  </a:lnTo>
                  <a:lnTo>
                    <a:pt x="262" y="692"/>
                  </a:lnTo>
                  <a:lnTo>
                    <a:pt x="262" y="685"/>
                  </a:lnTo>
                  <a:lnTo>
                    <a:pt x="262" y="680"/>
                  </a:lnTo>
                  <a:lnTo>
                    <a:pt x="262" y="676"/>
                  </a:lnTo>
                  <a:lnTo>
                    <a:pt x="260" y="668"/>
                  </a:lnTo>
                  <a:lnTo>
                    <a:pt x="260" y="661"/>
                  </a:lnTo>
                  <a:lnTo>
                    <a:pt x="260" y="655"/>
                  </a:lnTo>
                  <a:lnTo>
                    <a:pt x="260" y="650"/>
                  </a:lnTo>
                  <a:lnTo>
                    <a:pt x="257" y="643"/>
                  </a:lnTo>
                  <a:lnTo>
                    <a:pt x="257" y="636"/>
                  </a:lnTo>
                  <a:lnTo>
                    <a:pt x="257" y="635"/>
                  </a:lnTo>
                  <a:lnTo>
                    <a:pt x="254" y="626"/>
                  </a:lnTo>
                  <a:lnTo>
                    <a:pt x="254" y="621"/>
                  </a:lnTo>
                  <a:lnTo>
                    <a:pt x="254" y="613"/>
                  </a:lnTo>
                  <a:lnTo>
                    <a:pt x="254" y="609"/>
                  </a:lnTo>
                  <a:lnTo>
                    <a:pt x="252" y="602"/>
                  </a:lnTo>
                  <a:lnTo>
                    <a:pt x="252" y="597"/>
                  </a:lnTo>
                  <a:lnTo>
                    <a:pt x="250" y="590"/>
                  </a:lnTo>
                  <a:lnTo>
                    <a:pt x="250" y="587"/>
                  </a:lnTo>
                  <a:lnTo>
                    <a:pt x="248" y="580"/>
                  </a:lnTo>
                  <a:lnTo>
                    <a:pt x="248" y="575"/>
                  </a:lnTo>
                  <a:lnTo>
                    <a:pt x="245" y="568"/>
                  </a:lnTo>
                  <a:lnTo>
                    <a:pt x="245" y="563"/>
                  </a:lnTo>
                  <a:lnTo>
                    <a:pt x="242" y="554"/>
                  </a:lnTo>
                  <a:lnTo>
                    <a:pt x="242" y="550"/>
                  </a:lnTo>
                  <a:lnTo>
                    <a:pt x="241" y="544"/>
                  </a:lnTo>
                  <a:lnTo>
                    <a:pt x="237" y="540"/>
                  </a:lnTo>
                  <a:lnTo>
                    <a:pt x="237" y="533"/>
                  </a:lnTo>
                  <a:lnTo>
                    <a:pt x="237" y="529"/>
                  </a:lnTo>
                  <a:lnTo>
                    <a:pt x="233" y="522"/>
                  </a:lnTo>
                  <a:lnTo>
                    <a:pt x="233" y="517"/>
                  </a:lnTo>
                  <a:lnTo>
                    <a:pt x="232" y="513"/>
                  </a:lnTo>
                  <a:lnTo>
                    <a:pt x="229" y="506"/>
                  </a:lnTo>
                  <a:lnTo>
                    <a:pt x="229" y="498"/>
                  </a:lnTo>
                  <a:lnTo>
                    <a:pt x="227" y="494"/>
                  </a:lnTo>
                  <a:lnTo>
                    <a:pt x="224" y="490"/>
                  </a:lnTo>
                  <a:lnTo>
                    <a:pt x="223" y="485"/>
                  </a:lnTo>
                  <a:lnTo>
                    <a:pt x="220" y="477"/>
                  </a:lnTo>
                  <a:lnTo>
                    <a:pt x="220" y="473"/>
                  </a:lnTo>
                  <a:lnTo>
                    <a:pt x="217" y="467"/>
                  </a:lnTo>
                  <a:lnTo>
                    <a:pt x="215" y="463"/>
                  </a:lnTo>
                  <a:lnTo>
                    <a:pt x="212" y="458"/>
                  </a:lnTo>
                  <a:lnTo>
                    <a:pt x="211" y="452"/>
                  </a:lnTo>
                  <a:lnTo>
                    <a:pt x="208" y="448"/>
                  </a:lnTo>
                  <a:lnTo>
                    <a:pt x="204" y="444"/>
                  </a:lnTo>
                  <a:lnTo>
                    <a:pt x="202" y="439"/>
                  </a:lnTo>
                  <a:lnTo>
                    <a:pt x="199" y="435"/>
                  </a:lnTo>
                  <a:lnTo>
                    <a:pt x="198" y="427"/>
                  </a:lnTo>
                  <a:lnTo>
                    <a:pt x="192" y="426"/>
                  </a:lnTo>
                  <a:lnTo>
                    <a:pt x="192" y="422"/>
                  </a:lnTo>
                  <a:lnTo>
                    <a:pt x="187" y="417"/>
                  </a:lnTo>
                  <a:lnTo>
                    <a:pt x="186" y="412"/>
                  </a:lnTo>
                  <a:lnTo>
                    <a:pt x="183" y="408"/>
                  </a:lnTo>
                  <a:lnTo>
                    <a:pt x="178" y="404"/>
                  </a:lnTo>
                  <a:lnTo>
                    <a:pt x="178" y="398"/>
                  </a:lnTo>
                  <a:lnTo>
                    <a:pt x="171" y="392"/>
                  </a:lnTo>
                  <a:lnTo>
                    <a:pt x="167" y="384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6" y="359"/>
                  </a:lnTo>
                  <a:lnTo>
                    <a:pt x="142" y="355"/>
                  </a:lnTo>
                  <a:lnTo>
                    <a:pt x="139" y="348"/>
                  </a:lnTo>
                  <a:lnTo>
                    <a:pt x="133" y="344"/>
                  </a:lnTo>
                  <a:lnTo>
                    <a:pt x="128" y="343"/>
                  </a:lnTo>
                  <a:lnTo>
                    <a:pt x="121" y="337"/>
                  </a:lnTo>
                  <a:lnTo>
                    <a:pt x="118" y="331"/>
                  </a:lnTo>
                  <a:lnTo>
                    <a:pt x="108" y="325"/>
                  </a:lnTo>
                  <a:lnTo>
                    <a:pt x="104" y="319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06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8" y="295"/>
                  </a:lnTo>
                  <a:lnTo>
                    <a:pt x="110" y="291"/>
                  </a:lnTo>
                  <a:lnTo>
                    <a:pt x="118" y="291"/>
                  </a:lnTo>
                  <a:lnTo>
                    <a:pt x="121" y="287"/>
                  </a:lnTo>
                  <a:lnTo>
                    <a:pt x="123" y="284"/>
                  </a:lnTo>
                  <a:lnTo>
                    <a:pt x="131" y="281"/>
                  </a:lnTo>
                  <a:lnTo>
                    <a:pt x="139" y="277"/>
                  </a:lnTo>
                  <a:lnTo>
                    <a:pt x="142" y="275"/>
                  </a:lnTo>
                  <a:lnTo>
                    <a:pt x="152" y="270"/>
                  </a:lnTo>
                  <a:lnTo>
                    <a:pt x="158" y="264"/>
                  </a:lnTo>
                  <a:lnTo>
                    <a:pt x="165" y="264"/>
                  </a:lnTo>
                  <a:lnTo>
                    <a:pt x="171" y="262"/>
                  </a:lnTo>
                  <a:lnTo>
                    <a:pt x="183" y="256"/>
                  </a:lnTo>
                  <a:lnTo>
                    <a:pt x="190" y="251"/>
                  </a:lnTo>
                  <a:lnTo>
                    <a:pt x="199" y="247"/>
                  </a:lnTo>
                  <a:lnTo>
                    <a:pt x="208" y="245"/>
                  </a:lnTo>
                  <a:lnTo>
                    <a:pt x="217" y="239"/>
                  </a:lnTo>
                  <a:lnTo>
                    <a:pt x="229" y="235"/>
                  </a:lnTo>
                  <a:lnTo>
                    <a:pt x="237" y="231"/>
                  </a:lnTo>
                  <a:lnTo>
                    <a:pt x="248" y="226"/>
                  </a:lnTo>
                  <a:lnTo>
                    <a:pt x="260" y="220"/>
                  </a:lnTo>
                  <a:lnTo>
                    <a:pt x="270" y="214"/>
                  </a:lnTo>
                  <a:lnTo>
                    <a:pt x="279" y="210"/>
                  </a:lnTo>
                  <a:lnTo>
                    <a:pt x="291" y="206"/>
                  </a:lnTo>
                  <a:lnTo>
                    <a:pt x="304" y="201"/>
                  </a:lnTo>
                  <a:lnTo>
                    <a:pt x="315" y="197"/>
                  </a:lnTo>
                  <a:lnTo>
                    <a:pt x="325" y="192"/>
                  </a:lnTo>
                  <a:lnTo>
                    <a:pt x="336" y="185"/>
                  </a:lnTo>
                  <a:lnTo>
                    <a:pt x="348" y="180"/>
                  </a:lnTo>
                  <a:lnTo>
                    <a:pt x="360" y="176"/>
                  </a:lnTo>
                  <a:lnTo>
                    <a:pt x="370" y="170"/>
                  </a:lnTo>
                  <a:lnTo>
                    <a:pt x="379" y="166"/>
                  </a:lnTo>
                  <a:lnTo>
                    <a:pt x="395" y="160"/>
                  </a:lnTo>
                  <a:lnTo>
                    <a:pt x="403" y="154"/>
                  </a:lnTo>
                  <a:lnTo>
                    <a:pt x="415" y="149"/>
                  </a:lnTo>
                  <a:lnTo>
                    <a:pt x="425" y="145"/>
                  </a:lnTo>
                  <a:lnTo>
                    <a:pt x="434" y="141"/>
                  </a:lnTo>
                  <a:lnTo>
                    <a:pt x="446" y="135"/>
                  </a:lnTo>
                  <a:lnTo>
                    <a:pt x="458" y="130"/>
                  </a:lnTo>
                  <a:lnTo>
                    <a:pt x="467" y="124"/>
                  </a:lnTo>
                  <a:lnTo>
                    <a:pt x="475" y="120"/>
                  </a:lnTo>
                  <a:lnTo>
                    <a:pt x="486" y="116"/>
                  </a:lnTo>
                  <a:lnTo>
                    <a:pt x="496" y="110"/>
                  </a:lnTo>
                  <a:lnTo>
                    <a:pt x="506" y="104"/>
                  </a:lnTo>
                  <a:lnTo>
                    <a:pt x="515" y="100"/>
                  </a:lnTo>
                  <a:lnTo>
                    <a:pt x="523" y="96"/>
                  </a:lnTo>
                  <a:lnTo>
                    <a:pt x="531" y="91"/>
                  </a:lnTo>
                  <a:lnTo>
                    <a:pt x="541" y="85"/>
                  </a:lnTo>
                  <a:lnTo>
                    <a:pt x="548" y="80"/>
                  </a:lnTo>
                  <a:lnTo>
                    <a:pt x="554" y="76"/>
                  </a:lnTo>
                  <a:lnTo>
                    <a:pt x="561" y="71"/>
                  </a:lnTo>
                  <a:lnTo>
                    <a:pt x="567" y="68"/>
                  </a:lnTo>
                  <a:lnTo>
                    <a:pt x="574" y="64"/>
                  </a:lnTo>
                  <a:lnTo>
                    <a:pt x="579" y="60"/>
                  </a:lnTo>
                  <a:lnTo>
                    <a:pt x="583" y="55"/>
                  </a:lnTo>
                  <a:lnTo>
                    <a:pt x="586" y="52"/>
                  </a:lnTo>
                  <a:lnTo>
                    <a:pt x="592" y="51"/>
                  </a:lnTo>
                  <a:lnTo>
                    <a:pt x="599" y="43"/>
                  </a:lnTo>
                  <a:lnTo>
                    <a:pt x="604" y="39"/>
                  </a:lnTo>
                  <a:lnTo>
                    <a:pt x="607" y="31"/>
                  </a:lnTo>
                  <a:lnTo>
                    <a:pt x="607" y="26"/>
                  </a:lnTo>
                  <a:lnTo>
                    <a:pt x="608" y="21"/>
                  </a:lnTo>
                  <a:lnTo>
                    <a:pt x="608" y="18"/>
                  </a:lnTo>
                  <a:lnTo>
                    <a:pt x="608" y="9"/>
                  </a:lnTo>
                  <a:lnTo>
                    <a:pt x="608" y="6"/>
                  </a:lnTo>
                  <a:lnTo>
                    <a:pt x="607" y="1"/>
                  </a:lnTo>
                  <a:lnTo>
                    <a:pt x="599" y="0"/>
                  </a:lnTo>
                  <a:lnTo>
                    <a:pt x="591" y="0"/>
                  </a:lnTo>
                  <a:lnTo>
                    <a:pt x="583" y="1"/>
                  </a:lnTo>
                  <a:lnTo>
                    <a:pt x="578" y="5"/>
                  </a:lnTo>
                  <a:lnTo>
                    <a:pt x="578" y="6"/>
                  </a:lnTo>
                  <a:lnTo>
                    <a:pt x="578" y="6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25" y="386"/>
              <a:ext cx="24" cy="95"/>
            </a:xfrm>
            <a:custGeom>
              <a:avLst/>
              <a:gdLst>
                <a:gd name="T0" fmla="*/ 89 w 95"/>
                <a:gd name="T1" fmla="*/ 34 h 382"/>
                <a:gd name="T2" fmla="*/ 89 w 95"/>
                <a:gd name="T3" fmla="*/ 53 h 382"/>
                <a:gd name="T4" fmla="*/ 91 w 95"/>
                <a:gd name="T5" fmla="*/ 63 h 382"/>
                <a:gd name="T6" fmla="*/ 94 w 95"/>
                <a:gd name="T7" fmla="*/ 80 h 382"/>
                <a:gd name="T8" fmla="*/ 94 w 95"/>
                <a:gd name="T9" fmla="*/ 94 h 382"/>
                <a:gd name="T10" fmla="*/ 94 w 95"/>
                <a:gd name="T11" fmla="*/ 113 h 382"/>
                <a:gd name="T12" fmla="*/ 95 w 95"/>
                <a:gd name="T13" fmla="*/ 130 h 382"/>
                <a:gd name="T14" fmla="*/ 95 w 95"/>
                <a:gd name="T15" fmla="*/ 149 h 382"/>
                <a:gd name="T16" fmla="*/ 95 w 95"/>
                <a:gd name="T17" fmla="*/ 169 h 382"/>
                <a:gd name="T18" fmla="*/ 95 w 95"/>
                <a:gd name="T19" fmla="*/ 191 h 382"/>
                <a:gd name="T20" fmla="*/ 94 w 95"/>
                <a:gd name="T21" fmla="*/ 211 h 382"/>
                <a:gd name="T22" fmla="*/ 94 w 95"/>
                <a:gd name="T23" fmla="*/ 229 h 382"/>
                <a:gd name="T24" fmla="*/ 94 w 95"/>
                <a:gd name="T25" fmla="*/ 247 h 382"/>
                <a:gd name="T26" fmla="*/ 91 w 95"/>
                <a:gd name="T27" fmla="*/ 266 h 382"/>
                <a:gd name="T28" fmla="*/ 91 w 95"/>
                <a:gd name="T29" fmla="*/ 284 h 382"/>
                <a:gd name="T30" fmla="*/ 89 w 95"/>
                <a:gd name="T31" fmla="*/ 301 h 382"/>
                <a:gd name="T32" fmla="*/ 86 w 95"/>
                <a:gd name="T33" fmla="*/ 316 h 382"/>
                <a:gd name="T34" fmla="*/ 83 w 95"/>
                <a:gd name="T35" fmla="*/ 332 h 382"/>
                <a:gd name="T36" fmla="*/ 79 w 95"/>
                <a:gd name="T37" fmla="*/ 353 h 382"/>
                <a:gd name="T38" fmla="*/ 64 w 95"/>
                <a:gd name="T39" fmla="*/ 374 h 382"/>
                <a:gd name="T40" fmla="*/ 48 w 95"/>
                <a:gd name="T41" fmla="*/ 382 h 382"/>
                <a:gd name="T42" fmla="*/ 29 w 95"/>
                <a:gd name="T43" fmla="*/ 378 h 382"/>
                <a:gd name="T44" fmla="*/ 16 w 95"/>
                <a:gd name="T45" fmla="*/ 365 h 382"/>
                <a:gd name="T46" fmla="*/ 4 w 95"/>
                <a:gd name="T47" fmla="*/ 344 h 382"/>
                <a:gd name="T48" fmla="*/ 0 w 95"/>
                <a:gd name="T49" fmla="*/ 322 h 382"/>
                <a:gd name="T50" fmla="*/ 0 w 95"/>
                <a:gd name="T51" fmla="*/ 312 h 382"/>
                <a:gd name="T52" fmla="*/ 0 w 95"/>
                <a:gd name="T53" fmla="*/ 296 h 382"/>
                <a:gd name="T54" fmla="*/ 0 w 95"/>
                <a:gd name="T55" fmla="*/ 279 h 382"/>
                <a:gd name="T56" fmla="*/ 3 w 95"/>
                <a:gd name="T57" fmla="*/ 263 h 382"/>
                <a:gd name="T58" fmla="*/ 4 w 95"/>
                <a:gd name="T59" fmla="*/ 241 h 382"/>
                <a:gd name="T60" fmla="*/ 4 w 95"/>
                <a:gd name="T61" fmla="*/ 222 h 382"/>
                <a:gd name="T62" fmla="*/ 10 w 95"/>
                <a:gd name="T63" fmla="*/ 203 h 382"/>
                <a:gd name="T64" fmla="*/ 11 w 95"/>
                <a:gd name="T65" fmla="*/ 182 h 382"/>
                <a:gd name="T66" fmla="*/ 14 w 95"/>
                <a:gd name="T67" fmla="*/ 161 h 382"/>
                <a:gd name="T68" fmla="*/ 16 w 95"/>
                <a:gd name="T69" fmla="*/ 140 h 382"/>
                <a:gd name="T70" fmla="*/ 17 w 95"/>
                <a:gd name="T71" fmla="*/ 119 h 382"/>
                <a:gd name="T72" fmla="*/ 20 w 95"/>
                <a:gd name="T73" fmla="*/ 99 h 382"/>
                <a:gd name="T74" fmla="*/ 24 w 95"/>
                <a:gd name="T75" fmla="*/ 80 h 382"/>
                <a:gd name="T76" fmla="*/ 28 w 95"/>
                <a:gd name="T77" fmla="*/ 63 h 382"/>
                <a:gd name="T78" fmla="*/ 29 w 95"/>
                <a:gd name="T79" fmla="*/ 49 h 382"/>
                <a:gd name="T80" fmla="*/ 31 w 95"/>
                <a:gd name="T81" fmla="*/ 34 h 382"/>
                <a:gd name="T82" fmla="*/ 36 w 95"/>
                <a:gd name="T83" fmla="*/ 13 h 382"/>
                <a:gd name="T84" fmla="*/ 41 w 95"/>
                <a:gd name="T85" fmla="*/ 8 h 382"/>
                <a:gd name="T86" fmla="*/ 53 w 95"/>
                <a:gd name="T87" fmla="*/ 0 h 382"/>
                <a:gd name="T88" fmla="*/ 70 w 95"/>
                <a:gd name="T89" fmla="*/ 9 h 382"/>
                <a:gd name="T90" fmla="*/ 79 w 95"/>
                <a:gd name="T91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382">
                  <a:moveTo>
                    <a:pt x="83" y="28"/>
                  </a:moveTo>
                  <a:lnTo>
                    <a:pt x="86" y="30"/>
                  </a:lnTo>
                  <a:lnTo>
                    <a:pt x="89" y="34"/>
                  </a:lnTo>
                  <a:lnTo>
                    <a:pt x="89" y="41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91" y="55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1" y="69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4"/>
                  </a:lnTo>
                  <a:lnTo>
                    <a:pt x="94" y="88"/>
                  </a:lnTo>
                  <a:lnTo>
                    <a:pt x="94" y="94"/>
                  </a:lnTo>
                  <a:lnTo>
                    <a:pt x="94" y="101"/>
                  </a:lnTo>
                  <a:lnTo>
                    <a:pt x="94" y="108"/>
                  </a:lnTo>
                  <a:lnTo>
                    <a:pt x="94" y="113"/>
                  </a:lnTo>
                  <a:lnTo>
                    <a:pt x="95" y="119"/>
                  </a:lnTo>
                  <a:lnTo>
                    <a:pt x="95" y="124"/>
                  </a:lnTo>
                  <a:lnTo>
                    <a:pt x="95" y="130"/>
                  </a:lnTo>
                  <a:lnTo>
                    <a:pt x="95" y="138"/>
                  </a:lnTo>
                  <a:lnTo>
                    <a:pt x="95" y="144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95" y="166"/>
                  </a:lnTo>
                  <a:lnTo>
                    <a:pt x="95" y="169"/>
                  </a:lnTo>
                  <a:lnTo>
                    <a:pt x="95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95" y="197"/>
                  </a:lnTo>
                  <a:lnTo>
                    <a:pt x="94" y="204"/>
                  </a:lnTo>
                  <a:lnTo>
                    <a:pt x="94" y="211"/>
                  </a:lnTo>
                  <a:lnTo>
                    <a:pt x="94" y="216"/>
                  </a:lnTo>
                  <a:lnTo>
                    <a:pt x="94" y="222"/>
                  </a:lnTo>
                  <a:lnTo>
                    <a:pt x="94" y="229"/>
                  </a:lnTo>
                  <a:lnTo>
                    <a:pt x="94" y="236"/>
                  </a:lnTo>
                  <a:lnTo>
                    <a:pt x="94" y="241"/>
                  </a:lnTo>
                  <a:lnTo>
                    <a:pt x="94" y="247"/>
                  </a:lnTo>
                  <a:lnTo>
                    <a:pt x="94" y="254"/>
                  </a:lnTo>
                  <a:lnTo>
                    <a:pt x="94" y="262"/>
                  </a:lnTo>
                  <a:lnTo>
                    <a:pt x="91" y="266"/>
                  </a:lnTo>
                  <a:lnTo>
                    <a:pt x="91" y="272"/>
                  </a:lnTo>
                  <a:lnTo>
                    <a:pt x="91" y="278"/>
                  </a:lnTo>
                  <a:lnTo>
                    <a:pt x="91" y="284"/>
                  </a:lnTo>
                  <a:lnTo>
                    <a:pt x="89" y="288"/>
                  </a:lnTo>
                  <a:lnTo>
                    <a:pt x="89" y="296"/>
                  </a:lnTo>
                  <a:lnTo>
                    <a:pt x="89" y="301"/>
                  </a:lnTo>
                  <a:lnTo>
                    <a:pt x="89" y="307"/>
                  </a:lnTo>
                  <a:lnTo>
                    <a:pt x="89" y="312"/>
                  </a:lnTo>
                  <a:lnTo>
                    <a:pt x="86" y="316"/>
                  </a:lnTo>
                  <a:lnTo>
                    <a:pt x="86" y="319"/>
                  </a:lnTo>
                  <a:lnTo>
                    <a:pt x="86" y="326"/>
                  </a:lnTo>
                  <a:lnTo>
                    <a:pt x="83" y="332"/>
                  </a:lnTo>
                  <a:lnTo>
                    <a:pt x="83" y="341"/>
                  </a:lnTo>
                  <a:lnTo>
                    <a:pt x="79" y="346"/>
                  </a:lnTo>
                  <a:lnTo>
                    <a:pt x="79" y="353"/>
                  </a:lnTo>
                  <a:lnTo>
                    <a:pt x="75" y="359"/>
                  </a:lnTo>
                  <a:lnTo>
                    <a:pt x="70" y="367"/>
                  </a:lnTo>
                  <a:lnTo>
                    <a:pt x="64" y="374"/>
                  </a:lnTo>
                  <a:lnTo>
                    <a:pt x="60" y="378"/>
                  </a:lnTo>
                  <a:lnTo>
                    <a:pt x="53" y="378"/>
                  </a:lnTo>
                  <a:lnTo>
                    <a:pt x="48" y="382"/>
                  </a:lnTo>
                  <a:lnTo>
                    <a:pt x="42" y="382"/>
                  </a:lnTo>
                  <a:lnTo>
                    <a:pt x="36" y="382"/>
                  </a:lnTo>
                  <a:lnTo>
                    <a:pt x="29" y="378"/>
                  </a:lnTo>
                  <a:lnTo>
                    <a:pt x="24" y="376"/>
                  </a:lnTo>
                  <a:lnTo>
                    <a:pt x="20" y="371"/>
                  </a:lnTo>
                  <a:lnTo>
                    <a:pt x="16" y="365"/>
                  </a:lnTo>
                  <a:lnTo>
                    <a:pt x="11" y="359"/>
                  </a:lnTo>
                  <a:lnTo>
                    <a:pt x="10" y="353"/>
                  </a:lnTo>
                  <a:lnTo>
                    <a:pt x="4" y="344"/>
                  </a:lnTo>
                  <a:lnTo>
                    <a:pt x="3" y="334"/>
                  </a:lnTo>
                  <a:lnTo>
                    <a:pt x="3" y="328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3" y="272"/>
                  </a:lnTo>
                  <a:lnTo>
                    <a:pt x="3" y="267"/>
                  </a:lnTo>
                  <a:lnTo>
                    <a:pt x="3" y="263"/>
                  </a:lnTo>
                  <a:lnTo>
                    <a:pt x="3" y="257"/>
                  </a:lnTo>
                  <a:lnTo>
                    <a:pt x="3" y="249"/>
                  </a:lnTo>
                  <a:lnTo>
                    <a:pt x="4" y="241"/>
                  </a:lnTo>
                  <a:lnTo>
                    <a:pt x="4" y="236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6"/>
                  </a:lnTo>
                  <a:lnTo>
                    <a:pt x="10" y="211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88"/>
                  </a:lnTo>
                  <a:lnTo>
                    <a:pt x="11" y="182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17" y="126"/>
                  </a:lnTo>
                  <a:lnTo>
                    <a:pt x="17" y="119"/>
                  </a:lnTo>
                  <a:lnTo>
                    <a:pt x="20" y="113"/>
                  </a:lnTo>
                  <a:lnTo>
                    <a:pt x="20" y="105"/>
                  </a:lnTo>
                  <a:lnTo>
                    <a:pt x="20" y="99"/>
                  </a:lnTo>
                  <a:lnTo>
                    <a:pt x="20" y="92"/>
                  </a:lnTo>
                  <a:lnTo>
                    <a:pt x="23" y="88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21"/>
                  </a:lnTo>
                  <a:lnTo>
                    <a:pt x="36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79" y="24"/>
                  </a:lnTo>
                  <a:lnTo>
                    <a:pt x="83" y="28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21" y="582"/>
              <a:ext cx="77" cy="107"/>
            </a:xfrm>
            <a:custGeom>
              <a:avLst/>
              <a:gdLst>
                <a:gd name="T0" fmla="*/ 270 w 308"/>
                <a:gd name="T1" fmla="*/ 414 h 429"/>
                <a:gd name="T2" fmla="*/ 283 w 308"/>
                <a:gd name="T3" fmla="*/ 401 h 429"/>
                <a:gd name="T4" fmla="*/ 296 w 308"/>
                <a:gd name="T5" fmla="*/ 383 h 429"/>
                <a:gd name="T6" fmla="*/ 303 w 308"/>
                <a:gd name="T7" fmla="*/ 363 h 429"/>
                <a:gd name="T8" fmla="*/ 308 w 308"/>
                <a:gd name="T9" fmla="*/ 339 h 429"/>
                <a:gd name="T10" fmla="*/ 308 w 308"/>
                <a:gd name="T11" fmla="*/ 318 h 429"/>
                <a:gd name="T12" fmla="*/ 308 w 308"/>
                <a:gd name="T13" fmla="*/ 302 h 429"/>
                <a:gd name="T14" fmla="*/ 304 w 308"/>
                <a:gd name="T15" fmla="*/ 288 h 429"/>
                <a:gd name="T16" fmla="*/ 303 w 308"/>
                <a:gd name="T17" fmla="*/ 273 h 429"/>
                <a:gd name="T18" fmla="*/ 299 w 308"/>
                <a:gd name="T19" fmla="*/ 258 h 429"/>
                <a:gd name="T20" fmla="*/ 296 w 308"/>
                <a:gd name="T21" fmla="*/ 241 h 429"/>
                <a:gd name="T22" fmla="*/ 291 w 308"/>
                <a:gd name="T23" fmla="*/ 222 h 429"/>
                <a:gd name="T24" fmla="*/ 286 w 308"/>
                <a:gd name="T25" fmla="*/ 206 h 429"/>
                <a:gd name="T26" fmla="*/ 279 w 308"/>
                <a:gd name="T27" fmla="*/ 191 h 429"/>
                <a:gd name="T28" fmla="*/ 273 w 308"/>
                <a:gd name="T29" fmla="*/ 172 h 429"/>
                <a:gd name="T30" fmla="*/ 263 w 308"/>
                <a:gd name="T31" fmla="*/ 155 h 429"/>
                <a:gd name="T32" fmla="*/ 257 w 308"/>
                <a:gd name="T33" fmla="*/ 135 h 429"/>
                <a:gd name="T34" fmla="*/ 244 w 308"/>
                <a:gd name="T35" fmla="*/ 120 h 429"/>
                <a:gd name="T36" fmla="*/ 236 w 308"/>
                <a:gd name="T37" fmla="*/ 105 h 429"/>
                <a:gd name="T38" fmla="*/ 227 w 308"/>
                <a:gd name="T39" fmla="*/ 89 h 429"/>
                <a:gd name="T40" fmla="*/ 216 w 308"/>
                <a:gd name="T41" fmla="*/ 75 h 429"/>
                <a:gd name="T42" fmla="*/ 204 w 308"/>
                <a:gd name="T43" fmla="*/ 59 h 429"/>
                <a:gd name="T44" fmla="*/ 181 w 308"/>
                <a:gd name="T45" fmla="*/ 39 h 429"/>
                <a:gd name="T46" fmla="*/ 161 w 308"/>
                <a:gd name="T47" fmla="*/ 22 h 429"/>
                <a:gd name="T48" fmla="*/ 140 w 308"/>
                <a:gd name="T49" fmla="*/ 14 h 429"/>
                <a:gd name="T50" fmla="*/ 117 w 308"/>
                <a:gd name="T51" fmla="*/ 5 h 429"/>
                <a:gd name="T52" fmla="*/ 99 w 308"/>
                <a:gd name="T53" fmla="*/ 0 h 429"/>
                <a:gd name="T54" fmla="*/ 78 w 308"/>
                <a:gd name="T55" fmla="*/ 0 h 429"/>
                <a:gd name="T56" fmla="*/ 60 w 308"/>
                <a:gd name="T57" fmla="*/ 5 h 429"/>
                <a:gd name="T58" fmla="*/ 45 w 308"/>
                <a:gd name="T59" fmla="*/ 14 h 429"/>
                <a:gd name="T60" fmla="*/ 31 w 308"/>
                <a:gd name="T61" fmla="*/ 25 h 429"/>
                <a:gd name="T62" fmla="*/ 17 w 308"/>
                <a:gd name="T63" fmla="*/ 39 h 429"/>
                <a:gd name="T64" fmla="*/ 10 w 308"/>
                <a:gd name="T65" fmla="*/ 58 h 429"/>
                <a:gd name="T66" fmla="*/ 3 w 308"/>
                <a:gd name="T67" fmla="*/ 77 h 429"/>
                <a:gd name="T68" fmla="*/ 3 w 308"/>
                <a:gd name="T69" fmla="*/ 95 h 429"/>
                <a:gd name="T70" fmla="*/ 0 w 308"/>
                <a:gd name="T71" fmla="*/ 110 h 429"/>
                <a:gd name="T72" fmla="*/ 0 w 308"/>
                <a:gd name="T73" fmla="*/ 121 h 429"/>
                <a:gd name="T74" fmla="*/ 3 w 308"/>
                <a:gd name="T75" fmla="*/ 138 h 429"/>
                <a:gd name="T76" fmla="*/ 3 w 308"/>
                <a:gd name="T77" fmla="*/ 154 h 429"/>
                <a:gd name="T78" fmla="*/ 7 w 308"/>
                <a:gd name="T79" fmla="*/ 168 h 429"/>
                <a:gd name="T80" fmla="*/ 12 w 308"/>
                <a:gd name="T81" fmla="*/ 185 h 429"/>
                <a:gd name="T82" fmla="*/ 15 w 308"/>
                <a:gd name="T83" fmla="*/ 202 h 429"/>
                <a:gd name="T84" fmla="*/ 23 w 308"/>
                <a:gd name="T85" fmla="*/ 218 h 429"/>
                <a:gd name="T86" fmla="*/ 28 w 308"/>
                <a:gd name="T87" fmla="*/ 235 h 429"/>
                <a:gd name="T88" fmla="*/ 35 w 308"/>
                <a:gd name="T89" fmla="*/ 254 h 429"/>
                <a:gd name="T90" fmla="*/ 45 w 308"/>
                <a:gd name="T91" fmla="*/ 273 h 429"/>
                <a:gd name="T92" fmla="*/ 53 w 308"/>
                <a:gd name="T93" fmla="*/ 288 h 429"/>
                <a:gd name="T94" fmla="*/ 60 w 308"/>
                <a:gd name="T95" fmla="*/ 304 h 429"/>
                <a:gd name="T96" fmla="*/ 70 w 308"/>
                <a:gd name="T97" fmla="*/ 318 h 429"/>
                <a:gd name="T98" fmla="*/ 78 w 308"/>
                <a:gd name="T99" fmla="*/ 333 h 429"/>
                <a:gd name="T100" fmla="*/ 95 w 308"/>
                <a:gd name="T101" fmla="*/ 355 h 429"/>
                <a:gd name="T102" fmla="*/ 112 w 308"/>
                <a:gd name="T103" fmla="*/ 376 h 429"/>
                <a:gd name="T104" fmla="*/ 136 w 308"/>
                <a:gd name="T105" fmla="*/ 393 h 429"/>
                <a:gd name="T106" fmla="*/ 156 w 308"/>
                <a:gd name="T107" fmla="*/ 406 h 429"/>
                <a:gd name="T108" fmla="*/ 177 w 308"/>
                <a:gd name="T109" fmla="*/ 419 h 429"/>
                <a:gd name="T110" fmla="*/ 200 w 308"/>
                <a:gd name="T111" fmla="*/ 426 h 429"/>
                <a:gd name="T112" fmla="*/ 220 w 308"/>
                <a:gd name="T113" fmla="*/ 429 h 429"/>
                <a:gd name="T114" fmla="*/ 241 w 308"/>
                <a:gd name="T115" fmla="*/ 426 h 429"/>
                <a:gd name="T116" fmla="*/ 259 w 308"/>
                <a:gd name="T117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429">
                  <a:moveTo>
                    <a:pt x="259" y="419"/>
                  </a:moveTo>
                  <a:lnTo>
                    <a:pt x="263" y="417"/>
                  </a:lnTo>
                  <a:lnTo>
                    <a:pt x="270" y="414"/>
                  </a:lnTo>
                  <a:lnTo>
                    <a:pt x="274" y="410"/>
                  </a:lnTo>
                  <a:lnTo>
                    <a:pt x="282" y="406"/>
                  </a:lnTo>
                  <a:lnTo>
                    <a:pt x="283" y="401"/>
                  </a:lnTo>
                  <a:lnTo>
                    <a:pt x="288" y="396"/>
                  </a:lnTo>
                  <a:lnTo>
                    <a:pt x="291" y="389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299" y="368"/>
                  </a:lnTo>
                  <a:lnTo>
                    <a:pt x="303" y="363"/>
                  </a:lnTo>
                  <a:lnTo>
                    <a:pt x="304" y="355"/>
                  </a:lnTo>
                  <a:lnTo>
                    <a:pt x="308" y="348"/>
                  </a:lnTo>
                  <a:lnTo>
                    <a:pt x="308" y="339"/>
                  </a:lnTo>
                  <a:lnTo>
                    <a:pt x="308" y="330"/>
                  </a:lnTo>
                  <a:lnTo>
                    <a:pt x="308" y="322"/>
                  </a:lnTo>
                  <a:lnTo>
                    <a:pt x="308" y="318"/>
                  </a:lnTo>
                  <a:lnTo>
                    <a:pt x="308" y="313"/>
                  </a:lnTo>
                  <a:lnTo>
                    <a:pt x="308" y="308"/>
                  </a:lnTo>
                  <a:lnTo>
                    <a:pt x="308" y="302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88"/>
                  </a:lnTo>
                  <a:lnTo>
                    <a:pt x="304" y="284"/>
                  </a:lnTo>
                  <a:lnTo>
                    <a:pt x="303" y="277"/>
                  </a:lnTo>
                  <a:lnTo>
                    <a:pt x="303" y="273"/>
                  </a:lnTo>
                  <a:lnTo>
                    <a:pt x="303" y="268"/>
                  </a:lnTo>
                  <a:lnTo>
                    <a:pt x="299" y="260"/>
                  </a:lnTo>
                  <a:lnTo>
                    <a:pt x="299" y="258"/>
                  </a:lnTo>
                  <a:lnTo>
                    <a:pt x="299" y="252"/>
                  </a:lnTo>
                  <a:lnTo>
                    <a:pt x="298" y="246"/>
                  </a:lnTo>
                  <a:lnTo>
                    <a:pt x="296" y="241"/>
                  </a:lnTo>
                  <a:lnTo>
                    <a:pt x="296" y="235"/>
                  </a:lnTo>
                  <a:lnTo>
                    <a:pt x="294" y="229"/>
                  </a:lnTo>
                  <a:lnTo>
                    <a:pt x="291" y="222"/>
                  </a:lnTo>
                  <a:lnTo>
                    <a:pt x="288" y="218"/>
                  </a:lnTo>
                  <a:lnTo>
                    <a:pt x="286" y="210"/>
                  </a:lnTo>
                  <a:lnTo>
                    <a:pt x="286" y="206"/>
                  </a:lnTo>
                  <a:lnTo>
                    <a:pt x="282" y="202"/>
                  </a:lnTo>
                  <a:lnTo>
                    <a:pt x="282" y="194"/>
                  </a:lnTo>
                  <a:lnTo>
                    <a:pt x="279" y="191"/>
                  </a:lnTo>
                  <a:lnTo>
                    <a:pt x="278" y="184"/>
                  </a:lnTo>
                  <a:lnTo>
                    <a:pt x="274" y="176"/>
                  </a:lnTo>
                  <a:lnTo>
                    <a:pt x="273" y="172"/>
                  </a:lnTo>
                  <a:lnTo>
                    <a:pt x="269" y="166"/>
                  </a:lnTo>
                  <a:lnTo>
                    <a:pt x="269" y="160"/>
                  </a:lnTo>
                  <a:lnTo>
                    <a:pt x="263" y="155"/>
                  </a:lnTo>
                  <a:lnTo>
                    <a:pt x="261" y="147"/>
                  </a:lnTo>
                  <a:lnTo>
                    <a:pt x="257" y="139"/>
                  </a:lnTo>
                  <a:lnTo>
                    <a:pt x="257" y="135"/>
                  </a:lnTo>
                  <a:lnTo>
                    <a:pt x="253" y="129"/>
                  </a:lnTo>
                  <a:lnTo>
                    <a:pt x="249" y="125"/>
                  </a:lnTo>
                  <a:lnTo>
                    <a:pt x="244" y="120"/>
                  </a:lnTo>
                  <a:lnTo>
                    <a:pt x="244" y="113"/>
                  </a:lnTo>
                  <a:lnTo>
                    <a:pt x="241" y="110"/>
                  </a:lnTo>
                  <a:lnTo>
                    <a:pt x="236" y="105"/>
                  </a:lnTo>
                  <a:lnTo>
                    <a:pt x="231" y="96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3" y="85"/>
                  </a:lnTo>
                  <a:lnTo>
                    <a:pt x="220" y="80"/>
                  </a:lnTo>
                  <a:lnTo>
                    <a:pt x="216" y="75"/>
                  </a:lnTo>
                  <a:lnTo>
                    <a:pt x="211" y="71"/>
                  </a:lnTo>
                  <a:lnTo>
                    <a:pt x="211" y="67"/>
                  </a:lnTo>
                  <a:lnTo>
                    <a:pt x="204" y="59"/>
                  </a:lnTo>
                  <a:lnTo>
                    <a:pt x="195" y="50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1" y="22"/>
                  </a:lnTo>
                  <a:lnTo>
                    <a:pt x="154" y="21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3" y="9"/>
                  </a:lnTo>
                  <a:lnTo>
                    <a:pt x="125" y="9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5" y="45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7" y="64"/>
                  </a:lnTo>
                  <a:lnTo>
                    <a:pt x="6" y="71"/>
                  </a:lnTo>
                  <a:lnTo>
                    <a:pt x="3" y="77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3" y="105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6" y="158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10" y="172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202"/>
                  </a:lnTo>
                  <a:lnTo>
                    <a:pt x="17" y="206"/>
                  </a:lnTo>
                  <a:lnTo>
                    <a:pt x="19" y="213"/>
                  </a:lnTo>
                  <a:lnTo>
                    <a:pt x="23" y="218"/>
                  </a:lnTo>
                  <a:lnTo>
                    <a:pt x="23" y="223"/>
                  </a:lnTo>
                  <a:lnTo>
                    <a:pt x="28" y="231"/>
                  </a:lnTo>
                  <a:lnTo>
                    <a:pt x="28" y="235"/>
                  </a:lnTo>
                  <a:lnTo>
                    <a:pt x="31" y="241"/>
                  </a:lnTo>
                  <a:lnTo>
                    <a:pt x="32" y="248"/>
                  </a:lnTo>
                  <a:lnTo>
                    <a:pt x="35" y="254"/>
                  </a:lnTo>
                  <a:lnTo>
                    <a:pt x="40" y="259"/>
                  </a:lnTo>
                  <a:lnTo>
                    <a:pt x="40" y="268"/>
                  </a:lnTo>
                  <a:lnTo>
                    <a:pt x="45" y="273"/>
                  </a:lnTo>
                  <a:lnTo>
                    <a:pt x="48" y="279"/>
                  </a:lnTo>
                  <a:lnTo>
                    <a:pt x="52" y="284"/>
                  </a:lnTo>
                  <a:lnTo>
                    <a:pt x="53" y="288"/>
                  </a:lnTo>
                  <a:lnTo>
                    <a:pt x="56" y="293"/>
                  </a:lnTo>
                  <a:lnTo>
                    <a:pt x="58" y="301"/>
                  </a:lnTo>
                  <a:lnTo>
                    <a:pt x="60" y="304"/>
                  </a:lnTo>
                  <a:lnTo>
                    <a:pt x="62" y="309"/>
                  </a:lnTo>
                  <a:lnTo>
                    <a:pt x="65" y="313"/>
                  </a:lnTo>
                  <a:lnTo>
                    <a:pt x="70" y="318"/>
                  </a:lnTo>
                  <a:lnTo>
                    <a:pt x="73" y="322"/>
                  </a:lnTo>
                  <a:lnTo>
                    <a:pt x="77" y="327"/>
                  </a:lnTo>
                  <a:lnTo>
                    <a:pt x="78" y="333"/>
                  </a:lnTo>
                  <a:lnTo>
                    <a:pt x="81" y="338"/>
                  </a:lnTo>
                  <a:lnTo>
                    <a:pt x="87" y="343"/>
                  </a:lnTo>
                  <a:lnTo>
                    <a:pt x="95" y="355"/>
                  </a:lnTo>
                  <a:lnTo>
                    <a:pt x="100" y="363"/>
                  </a:lnTo>
                  <a:lnTo>
                    <a:pt x="108" y="368"/>
                  </a:lnTo>
                  <a:lnTo>
                    <a:pt x="112" y="376"/>
                  </a:lnTo>
                  <a:lnTo>
                    <a:pt x="121" y="383"/>
                  </a:lnTo>
                  <a:lnTo>
                    <a:pt x="128" y="387"/>
                  </a:lnTo>
                  <a:lnTo>
                    <a:pt x="136" y="393"/>
                  </a:lnTo>
                  <a:lnTo>
                    <a:pt x="142" y="398"/>
                  </a:lnTo>
                  <a:lnTo>
                    <a:pt x="150" y="406"/>
                  </a:lnTo>
                  <a:lnTo>
                    <a:pt x="156" y="406"/>
                  </a:lnTo>
                  <a:lnTo>
                    <a:pt x="163" y="412"/>
                  </a:lnTo>
                  <a:lnTo>
                    <a:pt x="170" y="414"/>
                  </a:lnTo>
                  <a:lnTo>
                    <a:pt x="177" y="419"/>
                  </a:lnTo>
                  <a:lnTo>
                    <a:pt x="183" y="422"/>
                  </a:lnTo>
                  <a:lnTo>
                    <a:pt x="191" y="423"/>
                  </a:lnTo>
                  <a:lnTo>
                    <a:pt x="200" y="426"/>
                  </a:lnTo>
                  <a:lnTo>
                    <a:pt x="204" y="429"/>
                  </a:lnTo>
                  <a:lnTo>
                    <a:pt x="211" y="429"/>
                  </a:lnTo>
                  <a:lnTo>
                    <a:pt x="220" y="429"/>
                  </a:lnTo>
                  <a:lnTo>
                    <a:pt x="227" y="429"/>
                  </a:lnTo>
                  <a:lnTo>
                    <a:pt x="234" y="429"/>
                  </a:lnTo>
                  <a:lnTo>
                    <a:pt x="241" y="426"/>
                  </a:lnTo>
                  <a:lnTo>
                    <a:pt x="244" y="423"/>
                  </a:lnTo>
                  <a:lnTo>
                    <a:pt x="253" y="422"/>
                  </a:lnTo>
                  <a:lnTo>
                    <a:pt x="259" y="419"/>
                  </a:lnTo>
                  <a:lnTo>
                    <a:pt x="259" y="419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15" y="540"/>
              <a:ext cx="47" cy="54"/>
            </a:xfrm>
            <a:custGeom>
              <a:avLst/>
              <a:gdLst>
                <a:gd name="T0" fmla="*/ 25 w 188"/>
                <a:gd name="T1" fmla="*/ 2 h 219"/>
                <a:gd name="T2" fmla="*/ 30 w 188"/>
                <a:gd name="T3" fmla="*/ 6 h 219"/>
                <a:gd name="T4" fmla="*/ 42 w 188"/>
                <a:gd name="T5" fmla="*/ 6 h 219"/>
                <a:gd name="T6" fmla="*/ 51 w 188"/>
                <a:gd name="T7" fmla="*/ 8 h 219"/>
                <a:gd name="T8" fmla="*/ 60 w 188"/>
                <a:gd name="T9" fmla="*/ 14 h 219"/>
                <a:gd name="T10" fmla="*/ 69 w 188"/>
                <a:gd name="T11" fmla="*/ 20 h 219"/>
                <a:gd name="T12" fmla="*/ 80 w 188"/>
                <a:gd name="T13" fmla="*/ 23 h 219"/>
                <a:gd name="T14" fmla="*/ 92 w 188"/>
                <a:gd name="T15" fmla="*/ 32 h 219"/>
                <a:gd name="T16" fmla="*/ 103 w 188"/>
                <a:gd name="T17" fmla="*/ 39 h 219"/>
                <a:gd name="T18" fmla="*/ 115 w 188"/>
                <a:gd name="T19" fmla="*/ 48 h 219"/>
                <a:gd name="T20" fmla="*/ 127 w 188"/>
                <a:gd name="T21" fmla="*/ 57 h 219"/>
                <a:gd name="T22" fmla="*/ 138 w 188"/>
                <a:gd name="T23" fmla="*/ 69 h 219"/>
                <a:gd name="T24" fmla="*/ 152 w 188"/>
                <a:gd name="T25" fmla="*/ 82 h 219"/>
                <a:gd name="T26" fmla="*/ 160 w 188"/>
                <a:gd name="T27" fmla="*/ 96 h 219"/>
                <a:gd name="T28" fmla="*/ 171 w 188"/>
                <a:gd name="T29" fmla="*/ 111 h 219"/>
                <a:gd name="T30" fmla="*/ 177 w 188"/>
                <a:gd name="T31" fmla="*/ 125 h 219"/>
                <a:gd name="T32" fmla="*/ 184 w 188"/>
                <a:gd name="T33" fmla="*/ 139 h 219"/>
                <a:gd name="T34" fmla="*/ 186 w 188"/>
                <a:gd name="T35" fmla="*/ 153 h 219"/>
                <a:gd name="T36" fmla="*/ 188 w 188"/>
                <a:gd name="T37" fmla="*/ 164 h 219"/>
                <a:gd name="T38" fmla="*/ 188 w 188"/>
                <a:gd name="T39" fmla="*/ 174 h 219"/>
                <a:gd name="T40" fmla="*/ 186 w 188"/>
                <a:gd name="T41" fmla="*/ 183 h 219"/>
                <a:gd name="T42" fmla="*/ 184 w 188"/>
                <a:gd name="T43" fmla="*/ 191 h 219"/>
                <a:gd name="T44" fmla="*/ 177 w 188"/>
                <a:gd name="T45" fmla="*/ 204 h 219"/>
                <a:gd name="T46" fmla="*/ 168 w 188"/>
                <a:gd name="T47" fmla="*/ 214 h 219"/>
                <a:gd name="T48" fmla="*/ 157 w 188"/>
                <a:gd name="T49" fmla="*/ 217 h 219"/>
                <a:gd name="T50" fmla="*/ 143 w 188"/>
                <a:gd name="T51" fmla="*/ 219 h 219"/>
                <a:gd name="T52" fmla="*/ 132 w 188"/>
                <a:gd name="T53" fmla="*/ 219 h 219"/>
                <a:gd name="T54" fmla="*/ 122 w 188"/>
                <a:gd name="T55" fmla="*/ 214 h 219"/>
                <a:gd name="T56" fmla="*/ 115 w 188"/>
                <a:gd name="T57" fmla="*/ 199 h 219"/>
                <a:gd name="T58" fmla="*/ 109 w 188"/>
                <a:gd name="T59" fmla="*/ 185 h 219"/>
                <a:gd name="T60" fmla="*/ 102 w 188"/>
                <a:gd name="T61" fmla="*/ 169 h 219"/>
                <a:gd name="T62" fmla="*/ 98 w 188"/>
                <a:gd name="T63" fmla="*/ 164 h 219"/>
                <a:gd name="T64" fmla="*/ 94 w 188"/>
                <a:gd name="T65" fmla="*/ 152 h 219"/>
                <a:gd name="T66" fmla="*/ 90 w 188"/>
                <a:gd name="T67" fmla="*/ 139 h 219"/>
                <a:gd name="T68" fmla="*/ 85 w 188"/>
                <a:gd name="T69" fmla="*/ 133 h 219"/>
                <a:gd name="T70" fmla="*/ 80 w 188"/>
                <a:gd name="T71" fmla="*/ 119 h 219"/>
                <a:gd name="T72" fmla="*/ 74 w 188"/>
                <a:gd name="T73" fmla="*/ 111 h 219"/>
                <a:gd name="T74" fmla="*/ 67 w 188"/>
                <a:gd name="T75" fmla="*/ 99 h 219"/>
                <a:gd name="T76" fmla="*/ 63 w 188"/>
                <a:gd name="T77" fmla="*/ 91 h 219"/>
                <a:gd name="T78" fmla="*/ 55 w 188"/>
                <a:gd name="T79" fmla="*/ 85 h 219"/>
                <a:gd name="T80" fmla="*/ 47 w 188"/>
                <a:gd name="T81" fmla="*/ 71 h 219"/>
                <a:gd name="T82" fmla="*/ 32 w 188"/>
                <a:gd name="T83" fmla="*/ 57 h 219"/>
                <a:gd name="T84" fmla="*/ 25 w 188"/>
                <a:gd name="T85" fmla="*/ 44 h 219"/>
                <a:gd name="T86" fmla="*/ 14 w 188"/>
                <a:gd name="T87" fmla="*/ 35 h 219"/>
                <a:gd name="T88" fmla="*/ 7 w 188"/>
                <a:gd name="T89" fmla="*/ 23 h 219"/>
                <a:gd name="T90" fmla="*/ 3 w 188"/>
                <a:gd name="T91" fmla="*/ 11 h 219"/>
                <a:gd name="T92" fmla="*/ 0 w 188"/>
                <a:gd name="T93" fmla="*/ 2 h 219"/>
                <a:gd name="T94" fmla="*/ 7 w 188"/>
                <a:gd name="T95" fmla="*/ 0 h 219"/>
                <a:gd name="T96" fmla="*/ 19 w 188"/>
                <a:gd name="T97" fmla="*/ 2 h 219"/>
                <a:gd name="T98" fmla="*/ 22 w 188"/>
                <a:gd name="T99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219">
                  <a:moveTo>
                    <a:pt x="22" y="2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5" y="11"/>
                  </a:lnTo>
                  <a:lnTo>
                    <a:pt x="60" y="14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5" y="27"/>
                  </a:lnTo>
                  <a:lnTo>
                    <a:pt x="92" y="32"/>
                  </a:lnTo>
                  <a:lnTo>
                    <a:pt x="97" y="36"/>
                  </a:lnTo>
                  <a:lnTo>
                    <a:pt x="103" y="39"/>
                  </a:lnTo>
                  <a:lnTo>
                    <a:pt x="110" y="44"/>
                  </a:lnTo>
                  <a:lnTo>
                    <a:pt x="115" y="48"/>
                  </a:lnTo>
                  <a:lnTo>
                    <a:pt x="122" y="53"/>
                  </a:lnTo>
                  <a:lnTo>
                    <a:pt x="127" y="57"/>
                  </a:lnTo>
                  <a:lnTo>
                    <a:pt x="132" y="64"/>
                  </a:lnTo>
                  <a:lnTo>
                    <a:pt x="138" y="69"/>
                  </a:lnTo>
                  <a:lnTo>
                    <a:pt x="144" y="73"/>
                  </a:lnTo>
                  <a:lnTo>
                    <a:pt x="152" y="82"/>
                  </a:lnTo>
                  <a:lnTo>
                    <a:pt x="157" y="90"/>
                  </a:lnTo>
                  <a:lnTo>
                    <a:pt x="160" y="96"/>
                  </a:lnTo>
                  <a:lnTo>
                    <a:pt x="165" y="103"/>
                  </a:lnTo>
                  <a:lnTo>
                    <a:pt x="171" y="111"/>
                  </a:lnTo>
                  <a:lnTo>
                    <a:pt x="172" y="119"/>
                  </a:lnTo>
                  <a:lnTo>
                    <a:pt x="177" y="125"/>
                  </a:lnTo>
                  <a:lnTo>
                    <a:pt x="182" y="133"/>
                  </a:lnTo>
                  <a:lnTo>
                    <a:pt x="184" y="139"/>
                  </a:lnTo>
                  <a:lnTo>
                    <a:pt x="184" y="146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188" y="169"/>
                  </a:lnTo>
                  <a:lnTo>
                    <a:pt x="188" y="174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4" y="196"/>
                  </a:lnTo>
                  <a:lnTo>
                    <a:pt x="177" y="204"/>
                  </a:lnTo>
                  <a:lnTo>
                    <a:pt x="172" y="208"/>
                  </a:lnTo>
                  <a:lnTo>
                    <a:pt x="168" y="214"/>
                  </a:lnTo>
                  <a:lnTo>
                    <a:pt x="163" y="215"/>
                  </a:lnTo>
                  <a:lnTo>
                    <a:pt x="157" y="217"/>
                  </a:lnTo>
                  <a:lnTo>
                    <a:pt x="149" y="219"/>
                  </a:lnTo>
                  <a:lnTo>
                    <a:pt x="143" y="219"/>
                  </a:lnTo>
                  <a:lnTo>
                    <a:pt x="138" y="219"/>
                  </a:lnTo>
                  <a:lnTo>
                    <a:pt x="132" y="219"/>
                  </a:lnTo>
                  <a:lnTo>
                    <a:pt x="127" y="215"/>
                  </a:lnTo>
                  <a:lnTo>
                    <a:pt x="122" y="214"/>
                  </a:lnTo>
                  <a:lnTo>
                    <a:pt x="118" y="206"/>
                  </a:lnTo>
                  <a:lnTo>
                    <a:pt x="115" y="199"/>
                  </a:lnTo>
                  <a:lnTo>
                    <a:pt x="110" y="191"/>
                  </a:lnTo>
                  <a:lnTo>
                    <a:pt x="109" y="185"/>
                  </a:lnTo>
                  <a:lnTo>
                    <a:pt x="105" y="178"/>
                  </a:lnTo>
                  <a:lnTo>
                    <a:pt x="102" y="169"/>
                  </a:lnTo>
                  <a:lnTo>
                    <a:pt x="102" y="166"/>
                  </a:lnTo>
                  <a:lnTo>
                    <a:pt x="98" y="164"/>
                  </a:lnTo>
                  <a:lnTo>
                    <a:pt x="97" y="154"/>
                  </a:lnTo>
                  <a:lnTo>
                    <a:pt x="94" y="152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88" y="137"/>
                  </a:lnTo>
                  <a:lnTo>
                    <a:pt x="85" y="133"/>
                  </a:lnTo>
                  <a:lnTo>
                    <a:pt x="85" y="125"/>
                  </a:lnTo>
                  <a:lnTo>
                    <a:pt x="80" y="119"/>
                  </a:lnTo>
                  <a:lnTo>
                    <a:pt x="78" y="116"/>
                  </a:lnTo>
                  <a:lnTo>
                    <a:pt x="74" y="111"/>
                  </a:lnTo>
                  <a:lnTo>
                    <a:pt x="72" y="104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5" y="85"/>
                  </a:lnTo>
                  <a:lnTo>
                    <a:pt x="51" y="79"/>
                  </a:lnTo>
                  <a:lnTo>
                    <a:pt x="47" y="71"/>
                  </a:lnTo>
                  <a:lnTo>
                    <a:pt x="39" y="64"/>
                  </a:lnTo>
                  <a:lnTo>
                    <a:pt x="32" y="57"/>
                  </a:lnTo>
                  <a:lnTo>
                    <a:pt x="28" y="49"/>
                  </a:lnTo>
                  <a:lnTo>
                    <a:pt x="25" y="44"/>
                  </a:lnTo>
                  <a:lnTo>
                    <a:pt x="19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905000"/>
            <a:ext cx="4191000" cy="33528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3" name="Picture 2">
            <a:hlinkClick r:id="rId5" action="ppaction://hlinkfile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1" r="23749"/>
          <a:stretch/>
        </p:blipFill>
        <p:spPr>
          <a:xfrm>
            <a:off x="4724400" y="1905000"/>
            <a:ext cx="4191000" cy="3409950"/>
          </a:xfrm>
          <a:prstGeom prst="rect">
            <a:avLst/>
          </a:prstGeom>
          <a:ln w="57150">
            <a:solidFill>
              <a:srgbClr val="02478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Why start with Influentials?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382000" cy="4711700"/>
          </a:xfrm>
        </p:spPr>
        <p:txBody>
          <a:bodyPr tIns="0" rIns="0" bIns="0"/>
          <a:lstStyle/>
          <a:p>
            <a:pPr marL="230188" indent="-230188" eaLnBrk="1" hangingPunct="1">
              <a:buClr>
                <a:srgbClr val="A3172E"/>
              </a:buClr>
              <a:buSzPct val="125000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Having others on board helps provides safety for advocacy and builds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group support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>
              <a:buClr>
                <a:srgbClr val="A3172E"/>
              </a:buClr>
              <a:buSzPct val="125000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There is strength in numbers and it’s nice to know you are not going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at it alone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>
              <a:buClr>
                <a:srgbClr val="A3172E"/>
              </a:buClr>
              <a:buSzPct val="125000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Diverse groups can capitalize on each other’s strengths 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>
              <a:buClr>
                <a:srgbClr val="A3172E"/>
              </a:buClr>
              <a:buSzPct val="125000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Diverse partnerships demonstrate and communicate to policy makers, opinion leaders and the public at large that the issue is so important that a wide range of interests have come together to promote change 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>
              <a:buClr>
                <a:srgbClr val="A3172E"/>
              </a:buClr>
              <a:buSzPct val="125000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Starting with partners means the burden of time; staff, funds and other resources can be shared from the beginning of your advocacy efforts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1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>
              <a:buClr>
                <a:srgbClr val="A3172E"/>
              </a:buClr>
              <a:buSzPct val="125000"/>
            </a:pP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You can divide responsibilities among many, rather than just one or two.</a:t>
            </a:r>
            <a:b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1800" dirty="0" smtClean="0">
                <a:latin typeface="Arial" charset="0"/>
                <a:ea typeface="ヒラギノ角ゴ Pro W3" charset="-128"/>
                <a:cs typeface="Arial" charset="0"/>
              </a:rPr>
              <a:t>This helps prevent against burnout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21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Audiences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23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Who is the audience?</a:t>
            </a: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08100"/>
            <a:ext cx="7315200" cy="4437063"/>
          </a:xfrm>
        </p:spPr>
        <p:txBody>
          <a:bodyPr lIns="0" tIns="0" rIns="0" bIns="0">
            <a:noAutofit/>
          </a:bodyPr>
          <a:lstStyle/>
          <a:p>
            <a:pPr marL="230188" indent="-230188" eaLnBrk="1" hangingPunct="1"/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Advocacy requires that you </a:t>
            </a:r>
            <a:r>
              <a:rPr lang="en-US" sz="2200" b="1" dirty="0" smtClean="0">
                <a:latin typeface="Arial" charset="0"/>
                <a:ea typeface="ヒラギノ角ゴ Pro W3" charset="-128"/>
                <a:cs typeface="Arial" charset="0"/>
              </a:rPr>
              <a:t>reach out to both primary and secondary audiences.</a:t>
            </a:r>
          </a:p>
          <a:p>
            <a:pPr marL="230188" indent="-230188"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Primary audiences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on the local, state, national and global levels may include: decision makers, law makers, regulators and enforcers.   </a:t>
            </a:r>
          </a:p>
          <a:p>
            <a:pPr marL="230188" indent="-230188"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But, you must also reach those that influence the primary audiences, including the public, voters, the media, staff, religious leaders, families and friends. These are your </a:t>
            </a:r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secondary audiences</a:t>
            </a:r>
            <a:r>
              <a:rPr lang="en-US" sz="2200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.  </a:t>
            </a:r>
          </a:p>
          <a:p>
            <a:pPr marL="230188" indent="-230188" eaLnBrk="1" hangingPunct="1"/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24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tIns="0" rIns="0" bIns="0" anchorCtr="1"/>
          <a:lstStyle/>
          <a:p>
            <a:pPr eaLnBrk="1" hangingPunct="1"/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Segmenting Your Audience</a:t>
            </a: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4294967295"/>
          </p:nvPr>
        </p:nvSpPr>
        <p:spPr>
          <a:xfrm>
            <a:off x="152400" y="1143000"/>
            <a:ext cx="4724401" cy="4818063"/>
          </a:xfrm>
        </p:spPr>
        <p:txBody>
          <a:bodyPr tIns="0" bIns="0"/>
          <a:lstStyle/>
          <a:p>
            <a:pPr marL="230188" indent="-230188" eaLnBrk="1" hangingPunct="1"/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Segmenting a specific target audience is important because you can’t speak to everyone in a population.  </a:t>
            </a:r>
            <a:b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Different people respond to different messages.  </a:t>
            </a:r>
            <a:b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The idea is to slice your audience into a distinct group or segment, but one still big enough to significantly further your goal.  </a:t>
            </a:r>
            <a:b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Then your message can “speak” right to that segment.</a:t>
            </a:r>
          </a:p>
          <a:p>
            <a:pPr marL="230188" indent="-230188"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25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1920" y="3861693"/>
            <a:ext cx="2343581" cy="1573216"/>
          </a:xfrm>
          <a:prstGeom prst="rect">
            <a:avLst/>
          </a:prstGeom>
          <a:ln w="38100">
            <a:solidFill>
              <a:srgbClr val="A3172E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5940" y="2832877"/>
            <a:ext cx="2321845" cy="1550955"/>
          </a:xfrm>
          <a:prstGeom prst="rect">
            <a:avLst/>
          </a:prstGeom>
          <a:ln w="38100">
            <a:solidFill>
              <a:srgbClr val="02478E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38800" y="5180421"/>
            <a:ext cx="3389777" cy="1408884"/>
          </a:xfrm>
          <a:prstGeom prst="rect">
            <a:avLst/>
          </a:prstGeom>
          <a:ln w="38100">
            <a:solidFill>
              <a:srgbClr val="02478E"/>
            </a:solidFill>
          </a:ln>
        </p:spPr>
      </p:pic>
      <p:pic>
        <p:nvPicPr>
          <p:cNvPr id="3074" name="Picture 2" descr="News Photo: Members of parliament are seated before Thai Prime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1920" y="1356813"/>
            <a:ext cx="2456673" cy="1633647"/>
          </a:xfrm>
          <a:prstGeom prst="rect">
            <a:avLst/>
          </a:prstGeom>
          <a:noFill/>
          <a:ln w="38100">
            <a:solidFill>
              <a:srgbClr val="A3172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152400"/>
            <a:ext cx="8915400" cy="1393825"/>
          </a:xfrm>
        </p:spPr>
        <p:txBody>
          <a:bodyPr t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Look at ways to group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your 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8534400" cy="3840163"/>
          </a:xfrm>
        </p:spPr>
        <p:txBody>
          <a:bodyPr lIns="0" tIns="0" rIns="0" bIns="0">
            <a:noAutofit/>
          </a:bodyPr>
          <a:lstStyle/>
          <a:p>
            <a:pPr marL="230188" indent="-230188"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Shared perceptions</a:t>
            </a:r>
          </a:p>
          <a:p>
            <a:pPr marL="630238" lvl="1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Parents who think their children exercise for at least 1 hour at school every day</a:t>
            </a:r>
          </a:p>
          <a:p>
            <a:pPr marL="230188" indent="-230188"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Demographics</a:t>
            </a:r>
          </a:p>
          <a:p>
            <a:pPr marL="630238" lvl="1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Children 6-12 at public schools</a:t>
            </a:r>
          </a:p>
          <a:p>
            <a:pPr marL="230188" indent="-230188"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Psychology </a:t>
            </a:r>
          </a:p>
          <a:p>
            <a:pPr marL="630238" lvl="1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Mothers who feel guilty and that it is their fault that their children are overweight</a:t>
            </a:r>
          </a:p>
          <a:p>
            <a:pPr marL="230188" indent="-230188"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Shared Benefit</a:t>
            </a:r>
          </a:p>
          <a:p>
            <a:pPr marL="630238" lvl="1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PMs: Re-election, Happy constituents</a:t>
            </a:r>
          </a:p>
          <a:p>
            <a:pPr marL="230188" indent="-230188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29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grpSp>
        <p:nvGrpSpPr>
          <p:cNvPr id="6" name="Group 24"/>
          <p:cNvGrpSpPr>
            <a:grpSpLocks noChangeAspect="1"/>
          </p:cNvGrpSpPr>
          <p:nvPr/>
        </p:nvGrpSpPr>
        <p:grpSpPr bwMode="auto">
          <a:xfrm>
            <a:off x="196519" y="1604530"/>
            <a:ext cx="705637" cy="731383"/>
            <a:chOff x="480" y="1200"/>
            <a:chExt cx="1386" cy="1386"/>
          </a:xfrm>
        </p:grpSpPr>
        <p:sp>
          <p:nvSpPr>
            <p:cNvPr id="7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80" y="1200"/>
              <a:ext cx="1386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grpSp>
          <p:nvGrpSpPr>
            <p:cNvPr id="8" name="Group 26"/>
            <p:cNvGrpSpPr>
              <a:grpSpLocks noChangeAspect="1"/>
            </p:cNvGrpSpPr>
            <p:nvPr/>
          </p:nvGrpSpPr>
          <p:grpSpPr bwMode="auto">
            <a:xfrm>
              <a:off x="480" y="1200"/>
              <a:ext cx="1386" cy="1386"/>
              <a:chOff x="480" y="1200"/>
              <a:chExt cx="1386" cy="1386"/>
            </a:xfrm>
          </p:grpSpPr>
          <p:sp>
            <p:nvSpPr>
              <p:cNvPr id="20" name="Freeform 27"/>
              <p:cNvSpPr>
                <a:spLocks noChangeAspect="1"/>
              </p:cNvSpPr>
              <p:nvPr/>
            </p:nvSpPr>
            <p:spPr bwMode="auto">
              <a:xfrm>
                <a:off x="515" y="1259"/>
                <a:ext cx="1288" cy="1291"/>
              </a:xfrm>
              <a:custGeom>
                <a:avLst/>
                <a:gdLst>
                  <a:gd name="T0" fmla="*/ 132 w 1288"/>
                  <a:gd name="T1" fmla="*/ 1291 h 1291"/>
                  <a:gd name="T2" fmla="*/ 105 w 1288"/>
                  <a:gd name="T3" fmla="*/ 1288 h 1291"/>
                  <a:gd name="T4" fmla="*/ 80 w 1288"/>
                  <a:gd name="T5" fmla="*/ 1281 h 1291"/>
                  <a:gd name="T6" fmla="*/ 57 w 1288"/>
                  <a:gd name="T7" fmla="*/ 1268 h 1291"/>
                  <a:gd name="T8" fmla="*/ 39 w 1288"/>
                  <a:gd name="T9" fmla="*/ 1253 h 1291"/>
                  <a:gd name="T10" fmla="*/ 22 w 1288"/>
                  <a:gd name="T11" fmla="*/ 1233 h 1291"/>
                  <a:gd name="T12" fmla="*/ 10 w 1288"/>
                  <a:gd name="T13" fmla="*/ 1211 h 1291"/>
                  <a:gd name="T14" fmla="*/ 3 w 1288"/>
                  <a:gd name="T15" fmla="*/ 1187 h 1291"/>
                  <a:gd name="T16" fmla="*/ 0 w 1288"/>
                  <a:gd name="T17" fmla="*/ 1160 h 1291"/>
                  <a:gd name="T18" fmla="*/ 0 w 1288"/>
                  <a:gd name="T19" fmla="*/ 130 h 1291"/>
                  <a:gd name="T20" fmla="*/ 3 w 1288"/>
                  <a:gd name="T21" fmla="*/ 104 h 1291"/>
                  <a:gd name="T22" fmla="*/ 10 w 1288"/>
                  <a:gd name="T23" fmla="*/ 80 h 1291"/>
                  <a:gd name="T24" fmla="*/ 22 w 1288"/>
                  <a:gd name="T25" fmla="*/ 57 h 1291"/>
                  <a:gd name="T26" fmla="*/ 39 w 1288"/>
                  <a:gd name="T27" fmla="*/ 38 h 1291"/>
                  <a:gd name="T28" fmla="*/ 57 w 1288"/>
                  <a:gd name="T29" fmla="*/ 22 h 1291"/>
                  <a:gd name="T30" fmla="*/ 80 w 1288"/>
                  <a:gd name="T31" fmla="*/ 10 h 1291"/>
                  <a:gd name="T32" fmla="*/ 105 w 1288"/>
                  <a:gd name="T33" fmla="*/ 3 h 1291"/>
                  <a:gd name="T34" fmla="*/ 132 w 1288"/>
                  <a:gd name="T35" fmla="*/ 0 h 1291"/>
                  <a:gd name="T36" fmla="*/ 1156 w 1288"/>
                  <a:gd name="T37" fmla="*/ 0 h 1291"/>
                  <a:gd name="T38" fmla="*/ 1183 w 1288"/>
                  <a:gd name="T39" fmla="*/ 3 h 1291"/>
                  <a:gd name="T40" fmla="*/ 1208 w 1288"/>
                  <a:gd name="T41" fmla="*/ 10 h 1291"/>
                  <a:gd name="T42" fmla="*/ 1230 w 1288"/>
                  <a:gd name="T43" fmla="*/ 22 h 1291"/>
                  <a:gd name="T44" fmla="*/ 1250 w 1288"/>
                  <a:gd name="T45" fmla="*/ 38 h 1291"/>
                  <a:gd name="T46" fmla="*/ 1266 w 1288"/>
                  <a:gd name="T47" fmla="*/ 57 h 1291"/>
                  <a:gd name="T48" fmla="*/ 1278 w 1288"/>
                  <a:gd name="T49" fmla="*/ 80 h 1291"/>
                  <a:gd name="T50" fmla="*/ 1285 w 1288"/>
                  <a:gd name="T51" fmla="*/ 104 h 1291"/>
                  <a:gd name="T52" fmla="*/ 1288 w 1288"/>
                  <a:gd name="T53" fmla="*/ 130 h 1291"/>
                  <a:gd name="T54" fmla="*/ 1288 w 1288"/>
                  <a:gd name="T55" fmla="*/ 1160 h 1291"/>
                  <a:gd name="T56" fmla="*/ 1285 w 1288"/>
                  <a:gd name="T57" fmla="*/ 1187 h 1291"/>
                  <a:gd name="T58" fmla="*/ 1278 w 1288"/>
                  <a:gd name="T59" fmla="*/ 1211 h 1291"/>
                  <a:gd name="T60" fmla="*/ 1266 w 1288"/>
                  <a:gd name="T61" fmla="*/ 1233 h 1291"/>
                  <a:gd name="T62" fmla="*/ 1250 w 1288"/>
                  <a:gd name="T63" fmla="*/ 1253 h 1291"/>
                  <a:gd name="T64" fmla="*/ 1230 w 1288"/>
                  <a:gd name="T65" fmla="*/ 1268 h 1291"/>
                  <a:gd name="T66" fmla="*/ 1208 w 1288"/>
                  <a:gd name="T67" fmla="*/ 1281 h 1291"/>
                  <a:gd name="T68" fmla="*/ 1183 w 1288"/>
                  <a:gd name="T69" fmla="*/ 1288 h 1291"/>
                  <a:gd name="T70" fmla="*/ 1156 w 1288"/>
                  <a:gd name="T71" fmla="*/ 1291 h 1291"/>
                  <a:gd name="T72" fmla="*/ 132 w 1288"/>
                  <a:gd name="T73" fmla="*/ 1291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8" h="1291">
                    <a:moveTo>
                      <a:pt x="132" y="1291"/>
                    </a:moveTo>
                    <a:lnTo>
                      <a:pt x="105" y="1288"/>
                    </a:lnTo>
                    <a:lnTo>
                      <a:pt x="80" y="1281"/>
                    </a:lnTo>
                    <a:lnTo>
                      <a:pt x="57" y="1268"/>
                    </a:lnTo>
                    <a:lnTo>
                      <a:pt x="39" y="1253"/>
                    </a:lnTo>
                    <a:lnTo>
                      <a:pt x="22" y="1233"/>
                    </a:lnTo>
                    <a:lnTo>
                      <a:pt x="10" y="1211"/>
                    </a:lnTo>
                    <a:lnTo>
                      <a:pt x="3" y="1187"/>
                    </a:lnTo>
                    <a:lnTo>
                      <a:pt x="0" y="1160"/>
                    </a:lnTo>
                    <a:lnTo>
                      <a:pt x="0" y="130"/>
                    </a:lnTo>
                    <a:lnTo>
                      <a:pt x="3" y="104"/>
                    </a:lnTo>
                    <a:lnTo>
                      <a:pt x="10" y="80"/>
                    </a:lnTo>
                    <a:lnTo>
                      <a:pt x="22" y="57"/>
                    </a:lnTo>
                    <a:lnTo>
                      <a:pt x="39" y="38"/>
                    </a:lnTo>
                    <a:lnTo>
                      <a:pt x="57" y="22"/>
                    </a:lnTo>
                    <a:lnTo>
                      <a:pt x="80" y="10"/>
                    </a:lnTo>
                    <a:lnTo>
                      <a:pt x="105" y="3"/>
                    </a:lnTo>
                    <a:lnTo>
                      <a:pt x="132" y="0"/>
                    </a:lnTo>
                    <a:lnTo>
                      <a:pt x="1156" y="0"/>
                    </a:lnTo>
                    <a:lnTo>
                      <a:pt x="1183" y="3"/>
                    </a:lnTo>
                    <a:lnTo>
                      <a:pt x="1208" y="10"/>
                    </a:lnTo>
                    <a:lnTo>
                      <a:pt x="1230" y="22"/>
                    </a:lnTo>
                    <a:lnTo>
                      <a:pt x="1250" y="38"/>
                    </a:lnTo>
                    <a:lnTo>
                      <a:pt x="1266" y="57"/>
                    </a:lnTo>
                    <a:lnTo>
                      <a:pt x="1278" y="80"/>
                    </a:lnTo>
                    <a:lnTo>
                      <a:pt x="1285" y="104"/>
                    </a:lnTo>
                    <a:lnTo>
                      <a:pt x="1288" y="130"/>
                    </a:lnTo>
                    <a:lnTo>
                      <a:pt x="1288" y="1160"/>
                    </a:lnTo>
                    <a:lnTo>
                      <a:pt x="1285" y="1187"/>
                    </a:lnTo>
                    <a:lnTo>
                      <a:pt x="1278" y="1211"/>
                    </a:lnTo>
                    <a:lnTo>
                      <a:pt x="1266" y="1233"/>
                    </a:lnTo>
                    <a:lnTo>
                      <a:pt x="1250" y="1253"/>
                    </a:lnTo>
                    <a:lnTo>
                      <a:pt x="1230" y="1268"/>
                    </a:lnTo>
                    <a:lnTo>
                      <a:pt x="1208" y="1281"/>
                    </a:lnTo>
                    <a:lnTo>
                      <a:pt x="1183" y="1288"/>
                    </a:lnTo>
                    <a:lnTo>
                      <a:pt x="1156" y="1291"/>
                    </a:lnTo>
                    <a:lnTo>
                      <a:pt x="132" y="1291"/>
                    </a:lnTo>
                    <a:close/>
                  </a:path>
                </a:pathLst>
              </a:custGeom>
              <a:solidFill>
                <a:srgbClr val="000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22178"/>
                  </a:solidFill>
                </a:endParaRPr>
              </a:p>
            </p:txBody>
          </p:sp>
          <p:sp>
            <p:nvSpPr>
              <p:cNvPr id="21" name="Freeform 28"/>
              <p:cNvSpPr>
                <a:spLocks noChangeAspect="1"/>
              </p:cNvSpPr>
              <p:nvPr/>
            </p:nvSpPr>
            <p:spPr bwMode="auto">
              <a:xfrm>
                <a:off x="480" y="1200"/>
                <a:ext cx="1386" cy="1386"/>
              </a:xfrm>
              <a:custGeom>
                <a:avLst/>
                <a:gdLst>
                  <a:gd name="T0" fmla="*/ 62 w 1386"/>
                  <a:gd name="T1" fmla="*/ 38 h 1386"/>
                  <a:gd name="T2" fmla="*/ 90 w 1386"/>
                  <a:gd name="T3" fmla="*/ 20 h 1386"/>
                  <a:gd name="T4" fmla="*/ 121 w 1386"/>
                  <a:gd name="T5" fmla="*/ 7 h 1386"/>
                  <a:gd name="T6" fmla="*/ 154 w 1386"/>
                  <a:gd name="T7" fmla="*/ 1 h 1386"/>
                  <a:gd name="T8" fmla="*/ 1215 w 1386"/>
                  <a:gd name="T9" fmla="*/ 0 h 1386"/>
                  <a:gd name="T10" fmla="*/ 1281 w 1386"/>
                  <a:gd name="T11" fmla="*/ 13 h 1386"/>
                  <a:gd name="T12" fmla="*/ 1336 w 1386"/>
                  <a:gd name="T13" fmla="*/ 49 h 1386"/>
                  <a:gd name="T14" fmla="*/ 1372 w 1386"/>
                  <a:gd name="T15" fmla="*/ 104 h 1386"/>
                  <a:gd name="T16" fmla="*/ 1386 w 1386"/>
                  <a:gd name="T17" fmla="*/ 171 h 1386"/>
                  <a:gd name="T18" fmla="*/ 1305 w 1386"/>
                  <a:gd name="T19" fmla="*/ 657 h 1386"/>
                  <a:gd name="T20" fmla="*/ 1303 w 1386"/>
                  <a:gd name="T21" fmla="*/ 153 h 1386"/>
                  <a:gd name="T22" fmla="*/ 1289 w 1386"/>
                  <a:gd name="T23" fmla="*/ 122 h 1386"/>
                  <a:gd name="T24" fmla="*/ 1271 w 1386"/>
                  <a:gd name="T25" fmla="*/ 102 h 1386"/>
                  <a:gd name="T26" fmla="*/ 1257 w 1386"/>
                  <a:gd name="T27" fmla="*/ 92 h 1386"/>
                  <a:gd name="T28" fmla="*/ 1242 w 1386"/>
                  <a:gd name="T29" fmla="*/ 85 h 1386"/>
                  <a:gd name="T30" fmla="*/ 1223 w 1386"/>
                  <a:gd name="T31" fmla="*/ 81 h 1386"/>
                  <a:gd name="T32" fmla="*/ 171 w 1386"/>
                  <a:gd name="T33" fmla="*/ 81 h 1386"/>
                  <a:gd name="T34" fmla="*/ 153 w 1386"/>
                  <a:gd name="T35" fmla="*/ 83 h 1386"/>
                  <a:gd name="T36" fmla="*/ 137 w 1386"/>
                  <a:gd name="T37" fmla="*/ 88 h 1386"/>
                  <a:gd name="T38" fmla="*/ 122 w 1386"/>
                  <a:gd name="T39" fmla="*/ 97 h 1386"/>
                  <a:gd name="T40" fmla="*/ 108 w 1386"/>
                  <a:gd name="T41" fmla="*/ 108 h 1386"/>
                  <a:gd name="T42" fmla="*/ 88 w 1386"/>
                  <a:gd name="T43" fmla="*/ 137 h 1386"/>
                  <a:gd name="T44" fmla="*/ 81 w 1386"/>
                  <a:gd name="T45" fmla="*/ 171 h 1386"/>
                  <a:gd name="T46" fmla="*/ 83 w 1386"/>
                  <a:gd name="T47" fmla="*/ 1233 h 1386"/>
                  <a:gd name="T48" fmla="*/ 97 w 1386"/>
                  <a:gd name="T49" fmla="*/ 1265 h 1386"/>
                  <a:gd name="T50" fmla="*/ 121 w 1386"/>
                  <a:gd name="T51" fmla="*/ 1289 h 1386"/>
                  <a:gd name="T52" fmla="*/ 153 w 1386"/>
                  <a:gd name="T53" fmla="*/ 1303 h 1386"/>
                  <a:gd name="T54" fmla="*/ 1215 w 1386"/>
                  <a:gd name="T55" fmla="*/ 1305 h 1386"/>
                  <a:gd name="T56" fmla="*/ 1233 w 1386"/>
                  <a:gd name="T57" fmla="*/ 1303 h 1386"/>
                  <a:gd name="T58" fmla="*/ 1249 w 1386"/>
                  <a:gd name="T59" fmla="*/ 1298 h 1386"/>
                  <a:gd name="T60" fmla="*/ 1264 w 1386"/>
                  <a:gd name="T61" fmla="*/ 1289 h 1386"/>
                  <a:gd name="T62" fmla="*/ 1278 w 1386"/>
                  <a:gd name="T63" fmla="*/ 1278 h 1386"/>
                  <a:gd name="T64" fmla="*/ 1298 w 1386"/>
                  <a:gd name="T65" fmla="*/ 1249 h 1386"/>
                  <a:gd name="T66" fmla="*/ 1305 w 1386"/>
                  <a:gd name="T67" fmla="*/ 1215 h 1386"/>
                  <a:gd name="T68" fmla="*/ 1386 w 1386"/>
                  <a:gd name="T69" fmla="*/ 657 h 1386"/>
                  <a:gd name="T70" fmla="*/ 1385 w 1386"/>
                  <a:gd name="T71" fmla="*/ 1232 h 1386"/>
                  <a:gd name="T72" fmla="*/ 1379 w 1386"/>
                  <a:gd name="T73" fmla="*/ 1264 h 1386"/>
                  <a:gd name="T74" fmla="*/ 1365 w 1386"/>
                  <a:gd name="T75" fmla="*/ 1295 h 1386"/>
                  <a:gd name="T76" fmla="*/ 1347 w 1386"/>
                  <a:gd name="T77" fmla="*/ 1323 h 1386"/>
                  <a:gd name="T78" fmla="*/ 1323 w 1386"/>
                  <a:gd name="T79" fmla="*/ 1347 h 1386"/>
                  <a:gd name="T80" fmla="*/ 1295 w 1386"/>
                  <a:gd name="T81" fmla="*/ 1365 h 1386"/>
                  <a:gd name="T82" fmla="*/ 1264 w 1386"/>
                  <a:gd name="T83" fmla="*/ 1379 h 1386"/>
                  <a:gd name="T84" fmla="*/ 1232 w 1386"/>
                  <a:gd name="T85" fmla="*/ 1385 h 1386"/>
                  <a:gd name="T86" fmla="*/ 171 w 1386"/>
                  <a:gd name="T87" fmla="*/ 1386 h 1386"/>
                  <a:gd name="T88" fmla="*/ 137 w 1386"/>
                  <a:gd name="T89" fmla="*/ 1383 h 1386"/>
                  <a:gd name="T90" fmla="*/ 105 w 1386"/>
                  <a:gd name="T91" fmla="*/ 1373 h 1386"/>
                  <a:gd name="T92" fmla="*/ 76 w 1386"/>
                  <a:gd name="T93" fmla="*/ 1357 h 1386"/>
                  <a:gd name="T94" fmla="*/ 49 w 1386"/>
                  <a:gd name="T95" fmla="*/ 1336 h 1386"/>
                  <a:gd name="T96" fmla="*/ 28 w 1386"/>
                  <a:gd name="T97" fmla="*/ 1309 h 1386"/>
                  <a:gd name="T98" fmla="*/ 13 w 1386"/>
                  <a:gd name="T99" fmla="*/ 1279 h 1386"/>
                  <a:gd name="T100" fmla="*/ 3 w 1386"/>
                  <a:gd name="T101" fmla="*/ 1249 h 1386"/>
                  <a:gd name="T102" fmla="*/ 0 w 1386"/>
                  <a:gd name="T103" fmla="*/ 1215 h 1386"/>
                  <a:gd name="T104" fmla="*/ 1 w 1386"/>
                  <a:gd name="T105" fmla="*/ 154 h 1386"/>
                  <a:gd name="T106" fmla="*/ 7 w 1386"/>
                  <a:gd name="T107" fmla="*/ 121 h 1386"/>
                  <a:gd name="T108" fmla="*/ 20 w 1386"/>
                  <a:gd name="T109" fmla="*/ 90 h 1386"/>
                  <a:gd name="T110" fmla="*/ 38 w 1386"/>
                  <a:gd name="T111" fmla="*/ 62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86" h="1386">
                    <a:moveTo>
                      <a:pt x="49" y="49"/>
                    </a:moveTo>
                    <a:lnTo>
                      <a:pt x="62" y="38"/>
                    </a:lnTo>
                    <a:lnTo>
                      <a:pt x="76" y="28"/>
                    </a:lnTo>
                    <a:lnTo>
                      <a:pt x="90" y="20"/>
                    </a:lnTo>
                    <a:lnTo>
                      <a:pt x="105" y="13"/>
                    </a:lnTo>
                    <a:lnTo>
                      <a:pt x="121" y="7"/>
                    </a:lnTo>
                    <a:lnTo>
                      <a:pt x="137" y="3"/>
                    </a:lnTo>
                    <a:lnTo>
                      <a:pt x="154" y="1"/>
                    </a:lnTo>
                    <a:lnTo>
                      <a:pt x="171" y="0"/>
                    </a:lnTo>
                    <a:lnTo>
                      <a:pt x="1215" y="0"/>
                    </a:lnTo>
                    <a:lnTo>
                      <a:pt x="1249" y="3"/>
                    </a:lnTo>
                    <a:lnTo>
                      <a:pt x="1281" y="13"/>
                    </a:lnTo>
                    <a:lnTo>
                      <a:pt x="1310" y="29"/>
                    </a:lnTo>
                    <a:lnTo>
                      <a:pt x="1336" y="49"/>
                    </a:lnTo>
                    <a:lnTo>
                      <a:pt x="1357" y="76"/>
                    </a:lnTo>
                    <a:lnTo>
                      <a:pt x="1372" y="104"/>
                    </a:lnTo>
                    <a:lnTo>
                      <a:pt x="1383" y="136"/>
                    </a:lnTo>
                    <a:lnTo>
                      <a:pt x="1386" y="171"/>
                    </a:lnTo>
                    <a:lnTo>
                      <a:pt x="1386" y="657"/>
                    </a:lnTo>
                    <a:lnTo>
                      <a:pt x="1305" y="657"/>
                    </a:lnTo>
                    <a:lnTo>
                      <a:pt x="1305" y="171"/>
                    </a:lnTo>
                    <a:lnTo>
                      <a:pt x="1303" y="153"/>
                    </a:lnTo>
                    <a:lnTo>
                      <a:pt x="1298" y="137"/>
                    </a:lnTo>
                    <a:lnTo>
                      <a:pt x="1289" y="122"/>
                    </a:lnTo>
                    <a:lnTo>
                      <a:pt x="1278" y="108"/>
                    </a:lnTo>
                    <a:lnTo>
                      <a:pt x="1271" y="102"/>
                    </a:lnTo>
                    <a:lnTo>
                      <a:pt x="1264" y="97"/>
                    </a:lnTo>
                    <a:lnTo>
                      <a:pt x="1257" y="92"/>
                    </a:lnTo>
                    <a:lnTo>
                      <a:pt x="1249" y="88"/>
                    </a:lnTo>
                    <a:lnTo>
                      <a:pt x="1242" y="85"/>
                    </a:lnTo>
                    <a:lnTo>
                      <a:pt x="1233" y="83"/>
                    </a:lnTo>
                    <a:lnTo>
                      <a:pt x="1223" y="81"/>
                    </a:lnTo>
                    <a:lnTo>
                      <a:pt x="1215" y="81"/>
                    </a:lnTo>
                    <a:lnTo>
                      <a:pt x="171" y="81"/>
                    </a:lnTo>
                    <a:lnTo>
                      <a:pt x="163" y="81"/>
                    </a:lnTo>
                    <a:lnTo>
                      <a:pt x="153" y="83"/>
                    </a:lnTo>
                    <a:lnTo>
                      <a:pt x="144" y="85"/>
                    </a:lnTo>
                    <a:lnTo>
                      <a:pt x="137" y="88"/>
                    </a:lnTo>
                    <a:lnTo>
                      <a:pt x="129" y="92"/>
                    </a:lnTo>
                    <a:lnTo>
                      <a:pt x="122" y="97"/>
                    </a:lnTo>
                    <a:lnTo>
                      <a:pt x="115" y="102"/>
                    </a:lnTo>
                    <a:lnTo>
                      <a:pt x="108" y="108"/>
                    </a:lnTo>
                    <a:lnTo>
                      <a:pt x="97" y="122"/>
                    </a:lnTo>
                    <a:lnTo>
                      <a:pt x="88" y="137"/>
                    </a:lnTo>
                    <a:lnTo>
                      <a:pt x="83" y="153"/>
                    </a:lnTo>
                    <a:lnTo>
                      <a:pt x="81" y="171"/>
                    </a:lnTo>
                    <a:lnTo>
                      <a:pt x="81" y="1215"/>
                    </a:lnTo>
                    <a:lnTo>
                      <a:pt x="83" y="1233"/>
                    </a:lnTo>
                    <a:lnTo>
                      <a:pt x="88" y="1250"/>
                    </a:lnTo>
                    <a:lnTo>
                      <a:pt x="97" y="1265"/>
                    </a:lnTo>
                    <a:lnTo>
                      <a:pt x="108" y="1278"/>
                    </a:lnTo>
                    <a:lnTo>
                      <a:pt x="121" y="1289"/>
                    </a:lnTo>
                    <a:lnTo>
                      <a:pt x="136" y="1298"/>
                    </a:lnTo>
                    <a:lnTo>
                      <a:pt x="153" y="1303"/>
                    </a:lnTo>
                    <a:lnTo>
                      <a:pt x="171" y="1305"/>
                    </a:lnTo>
                    <a:lnTo>
                      <a:pt x="1215" y="1305"/>
                    </a:lnTo>
                    <a:lnTo>
                      <a:pt x="1223" y="1305"/>
                    </a:lnTo>
                    <a:lnTo>
                      <a:pt x="1233" y="1303"/>
                    </a:lnTo>
                    <a:lnTo>
                      <a:pt x="1242" y="1301"/>
                    </a:lnTo>
                    <a:lnTo>
                      <a:pt x="1249" y="1298"/>
                    </a:lnTo>
                    <a:lnTo>
                      <a:pt x="1257" y="1294"/>
                    </a:lnTo>
                    <a:lnTo>
                      <a:pt x="1264" y="1289"/>
                    </a:lnTo>
                    <a:lnTo>
                      <a:pt x="1271" y="1284"/>
                    </a:lnTo>
                    <a:lnTo>
                      <a:pt x="1278" y="1278"/>
                    </a:lnTo>
                    <a:lnTo>
                      <a:pt x="1289" y="1264"/>
                    </a:lnTo>
                    <a:lnTo>
                      <a:pt x="1298" y="1249"/>
                    </a:lnTo>
                    <a:lnTo>
                      <a:pt x="1303" y="1233"/>
                    </a:lnTo>
                    <a:lnTo>
                      <a:pt x="1305" y="1215"/>
                    </a:lnTo>
                    <a:lnTo>
                      <a:pt x="1305" y="657"/>
                    </a:lnTo>
                    <a:lnTo>
                      <a:pt x="1386" y="657"/>
                    </a:lnTo>
                    <a:lnTo>
                      <a:pt x="1386" y="1215"/>
                    </a:lnTo>
                    <a:lnTo>
                      <a:pt x="1385" y="1232"/>
                    </a:lnTo>
                    <a:lnTo>
                      <a:pt x="1383" y="1249"/>
                    </a:lnTo>
                    <a:lnTo>
                      <a:pt x="1379" y="1264"/>
                    </a:lnTo>
                    <a:lnTo>
                      <a:pt x="1373" y="1279"/>
                    </a:lnTo>
                    <a:lnTo>
                      <a:pt x="1365" y="1295"/>
                    </a:lnTo>
                    <a:lnTo>
                      <a:pt x="1357" y="1309"/>
                    </a:lnTo>
                    <a:lnTo>
                      <a:pt x="1347" y="1323"/>
                    </a:lnTo>
                    <a:lnTo>
                      <a:pt x="1336" y="1336"/>
                    </a:lnTo>
                    <a:lnTo>
                      <a:pt x="1323" y="1347"/>
                    </a:lnTo>
                    <a:lnTo>
                      <a:pt x="1309" y="1357"/>
                    </a:lnTo>
                    <a:lnTo>
                      <a:pt x="1295" y="1365"/>
                    </a:lnTo>
                    <a:lnTo>
                      <a:pt x="1279" y="1373"/>
                    </a:lnTo>
                    <a:lnTo>
                      <a:pt x="1264" y="1379"/>
                    </a:lnTo>
                    <a:lnTo>
                      <a:pt x="1249" y="1383"/>
                    </a:lnTo>
                    <a:lnTo>
                      <a:pt x="1232" y="1385"/>
                    </a:lnTo>
                    <a:lnTo>
                      <a:pt x="1215" y="1386"/>
                    </a:lnTo>
                    <a:lnTo>
                      <a:pt x="171" y="1386"/>
                    </a:lnTo>
                    <a:lnTo>
                      <a:pt x="154" y="1385"/>
                    </a:lnTo>
                    <a:lnTo>
                      <a:pt x="137" y="1383"/>
                    </a:lnTo>
                    <a:lnTo>
                      <a:pt x="121" y="1379"/>
                    </a:lnTo>
                    <a:lnTo>
                      <a:pt x="105" y="1373"/>
                    </a:lnTo>
                    <a:lnTo>
                      <a:pt x="90" y="1365"/>
                    </a:lnTo>
                    <a:lnTo>
                      <a:pt x="76" y="1357"/>
                    </a:lnTo>
                    <a:lnTo>
                      <a:pt x="62" y="1347"/>
                    </a:lnTo>
                    <a:lnTo>
                      <a:pt x="49" y="1336"/>
                    </a:lnTo>
                    <a:lnTo>
                      <a:pt x="38" y="1323"/>
                    </a:lnTo>
                    <a:lnTo>
                      <a:pt x="28" y="1309"/>
                    </a:lnTo>
                    <a:lnTo>
                      <a:pt x="20" y="1295"/>
                    </a:lnTo>
                    <a:lnTo>
                      <a:pt x="13" y="1279"/>
                    </a:lnTo>
                    <a:lnTo>
                      <a:pt x="7" y="1264"/>
                    </a:lnTo>
                    <a:lnTo>
                      <a:pt x="3" y="1249"/>
                    </a:lnTo>
                    <a:lnTo>
                      <a:pt x="1" y="1232"/>
                    </a:lnTo>
                    <a:lnTo>
                      <a:pt x="0" y="1215"/>
                    </a:lnTo>
                    <a:lnTo>
                      <a:pt x="0" y="171"/>
                    </a:lnTo>
                    <a:lnTo>
                      <a:pt x="1" y="154"/>
                    </a:lnTo>
                    <a:lnTo>
                      <a:pt x="3" y="137"/>
                    </a:lnTo>
                    <a:lnTo>
                      <a:pt x="7" y="121"/>
                    </a:lnTo>
                    <a:lnTo>
                      <a:pt x="13" y="105"/>
                    </a:lnTo>
                    <a:lnTo>
                      <a:pt x="20" y="90"/>
                    </a:lnTo>
                    <a:lnTo>
                      <a:pt x="28" y="76"/>
                    </a:lnTo>
                    <a:lnTo>
                      <a:pt x="38" y="62"/>
                    </a:lnTo>
                    <a:lnTo>
                      <a:pt x="49" y="49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22178"/>
                  </a:solidFill>
                </a:endParaRPr>
              </a:p>
            </p:txBody>
          </p:sp>
        </p:grpSp>
        <p:sp>
          <p:nvSpPr>
            <p:cNvPr id="9" name="Freeform 29"/>
            <p:cNvSpPr>
              <a:spLocks noChangeAspect="1"/>
            </p:cNvSpPr>
            <p:nvPr/>
          </p:nvSpPr>
          <p:spPr bwMode="auto">
            <a:xfrm>
              <a:off x="672" y="1650"/>
              <a:ext cx="994" cy="614"/>
            </a:xfrm>
            <a:custGeom>
              <a:avLst/>
              <a:gdLst>
                <a:gd name="T0" fmla="*/ 960 w 994"/>
                <a:gd name="T1" fmla="*/ 241 h 614"/>
                <a:gd name="T2" fmla="*/ 922 w 994"/>
                <a:gd name="T3" fmla="*/ 193 h 614"/>
                <a:gd name="T4" fmla="*/ 876 w 994"/>
                <a:gd name="T5" fmla="*/ 147 h 614"/>
                <a:gd name="T6" fmla="*/ 821 w 994"/>
                <a:gd name="T7" fmla="*/ 104 h 614"/>
                <a:gd name="T8" fmla="*/ 760 w 994"/>
                <a:gd name="T9" fmla="*/ 66 h 614"/>
                <a:gd name="T10" fmla="*/ 691 w 994"/>
                <a:gd name="T11" fmla="*/ 36 h 614"/>
                <a:gd name="T12" fmla="*/ 618 w 994"/>
                <a:gd name="T13" fmla="*/ 14 h 614"/>
                <a:gd name="T14" fmla="*/ 538 w 994"/>
                <a:gd name="T15" fmla="*/ 1 h 614"/>
                <a:gd name="T16" fmla="*/ 457 w 994"/>
                <a:gd name="T17" fmla="*/ 1 h 614"/>
                <a:gd name="T18" fmla="*/ 377 w 994"/>
                <a:gd name="T19" fmla="*/ 14 h 614"/>
                <a:gd name="T20" fmla="*/ 303 w 994"/>
                <a:gd name="T21" fmla="*/ 36 h 614"/>
                <a:gd name="T22" fmla="*/ 234 w 994"/>
                <a:gd name="T23" fmla="*/ 66 h 614"/>
                <a:gd name="T24" fmla="*/ 172 w 994"/>
                <a:gd name="T25" fmla="*/ 104 h 614"/>
                <a:gd name="T26" fmla="*/ 116 w 994"/>
                <a:gd name="T27" fmla="*/ 147 h 614"/>
                <a:gd name="T28" fmla="*/ 70 w 994"/>
                <a:gd name="T29" fmla="*/ 193 h 614"/>
                <a:gd name="T30" fmla="*/ 32 w 994"/>
                <a:gd name="T31" fmla="*/ 241 h 614"/>
                <a:gd name="T32" fmla="*/ 11 w 994"/>
                <a:gd name="T33" fmla="*/ 273 h 614"/>
                <a:gd name="T34" fmla="*/ 3 w 994"/>
                <a:gd name="T35" fmla="*/ 290 h 614"/>
                <a:gd name="T36" fmla="*/ 0 w 994"/>
                <a:gd name="T37" fmla="*/ 300 h 614"/>
                <a:gd name="T38" fmla="*/ 32 w 994"/>
                <a:gd name="T39" fmla="*/ 357 h 614"/>
                <a:gd name="T40" fmla="*/ 71 w 994"/>
                <a:gd name="T41" fmla="*/ 408 h 614"/>
                <a:gd name="T42" fmla="*/ 119 w 994"/>
                <a:gd name="T43" fmla="*/ 457 h 614"/>
                <a:gd name="T44" fmla="*/ 175 w 994"/>
                <a:gd name="T45" fmla="*/ 503 h 614"/>
                <a:gd name="T46" fmla="*/ 237 w 994"/>
                <a:gd name="T47" fmla="*/ 542 h 614"/>
                <a:gd name="T48" fmla="*/ 306 w 994"/>
                <a:gd name="T49" fmla="*/ 576 h 614"/>
                <a:gd name="T50" fmla="*/ 380 w 994"/>
                <a:gd name="T51" fmla="*/ 600 h 614"/>
                <a:gd name="T52" fmla="*/ 457 w 994"/>
                <a:gd name="T53" fmla="*/ 612 h 614"/>
                <a:gd name="T54" fmla="*/ 538 w 994"/>
                <a:gd name="T55" fmla="*/ 612 h 614"/>
                <a:gd name="T56" fmla="*/ 615 w 994"/>
                <a:gd name="T57" fmla="*/ 600 h 614"/>
                <a:gd name="T58" fmla="*/ 688 w 994"/>
                <a:gd name="T59" fmla="*/ 576 h 614"/>
                <a:gd name="T60" fmla="*/ 757 w 994"/>
                <a:gd name="T61" fmla="*/ 542 h 614"/>
                <a:gd name="T62" fmla="*/ 818 w 994"/>
                <a:gd name="T63" fmla="*/ 503 h 614"/>
                <a:gd name="T64" fmla="*/ 873 w 994"/>
                <a:gd name="T65" fmla="*/ 457 h 614"/>
                <a:gd name="T66" fmla="*/ 921 w 994"/>
                <a:gd name="T67" fmla="*/ 408 h 614"/>
                <a:gd name="T68" fmla="*/ 960 w 994"/>
                <a:gd name="T69" fmla="*/ 357 h 614"/>
                <a:gd name="T70" fmla="*/ 985 w 994"/>
                <a:gd name="T71" fmla="*/ 315 h 614"/>
                <a:gd name="T72" fmla="*/ 992 w 994"/>
                <a:gd name="T73" fmla="*/ 301 h 614"/>
                <a:gd name="T74" fmla="*/ 994 w 994"/>
                <a:gd name="T75" fmla="*/ 297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4" h="614">
                  <a:moveTo>
                    <a:pt x="975" y="265"/>
                  </a:moveTo>
                  <a:lnTo>
                    <a:pt x="960" y="241"/>
                  </a:lnTo>
                  <a:lnTo>
                    <a:pt x="943" y="217"/>
                  </a:lnTo>
                  <a:lnTo>
                    <a:pt x="922" y="193"/>
                  </a:lnTo>
                  <a:lnTo>
                    <a:pt x="901" y="169"/>
                  </a:lnTo>
                  <a:lnTo>
                    <a:pt x="876" y="147"/>
                  </a:lnTo>
                  <a:lnTo>
                    <a:pt x="849" y="125"/>
                  </a:lnTo>
                  <a:lnTo>
                    <a:pt x="821" y="104"/>
                  </a:lnTo>
                  <a:lnTo>
                    <a:pt x="792" y="84"/>
                  </a:lnTo>
                  <a:lnTo>
                    <a:pt x="760" y="66"/>
                  </a:lnTo>
                  <a:lnTo>
                    <a:pt x="726" y="50"/>
                  </a:lnTo>
                  <a:lnTo>
                    <a:pt x="691" y="36"/>
                  </a:lnTo>
                  <a:lnTo>
                    <a:pt x="654" y="24"/>
                  </a:lnTo>
                  <a:lnTo>
                    <a:pt x="618" y="14"/>
                  </a:lnTo>
                  <a:lnTo>
                    <a:pt x="579" y="5"/>
                  </a:lnTo>
                  <a:lnTo>
                    <a:pt x="538" y="1"/>
                  </a:lnTo>
                  <a:lnTo>
                    <a:pt x="497" y="0"/>
                  </a:lnTo>
                  <a:lnTo>
                    <a:pt x="457" y="1"/>
                  </a:lnTo>
                  <a:lnTo>
                    <a:pt x="416" y="5"/>
                  </a:lnTo>
                  <a:lnTo>
                    <a:pt x="377" y="14"/>
                  </a:lnTo>
                  <a:lnTo>
                    <a:pt x="339" y="24"/>
                  </a:lnTo>
                  <a:lnTo>
                    <a:pt x="303" y="36"/>
                  </a:lnTo>
                  <a:lnTo>
                    <a:pt x="268" y="50"/>
                  </a:lnTo>
                  <a:lnTo>
                    <a:pt x="234" y="66"/>
                  </a:lnTo>
                  <a:lnTo>
                    <a:pt x="202" y="84"/>
                  </a:lnTo>
                  <a:lnTo>
                    <a:pt x="172" y="104"/>
                  </a:lnTo>
                  <a:lnTo>
                    <a:pt x="143" y="125"/>
                  </a:lnTo>
                  <a:lnTo>
                    <a:pt x="116" y="147"/>
                  </a:lnTo>
                  <a:lnTo>
                    <a:pt x="92" y="169"/>
                  </a:lnTo>
                  <a:lnTo>
                    <a:pt x="70" y="193"/>
                  </a:lnTo>
                  <a:lnTo>
                    <a:pt x="50" y="217"/>
                  </a:lnTo>
                  <a:lnTo>
                    <a:pt x="32" y="241"/>
                  </a:lnTo>
                  <a:lnTo>
                    <a:pt x="17" y="265"/>
                  </a:lnTo>
                  <a:lnTo>
                    <a:pt x="11" y="273"/>
                  </a:lnTo>
                  <a:lnTo>
                    <a:pt x="7" y="282"/>
                  </a:lnTo>
                  <a:lnTo>
                    <a:pt x="3" y="290"/>
                  </a:lnTo>
                  <a:lnTo>
                    <a:pt x="1" y="297"/>
                  </a:lnTo>
                  <a:lnTo>
                    <a:pt x="0" y="300"/>
                  </a:lnTo>
                  <a:lnTo>
                    <a:pt x="17" y="332"/>
                  </a:lnTo>
                  <a:lnTo>
                    <a:pt x="32" y="357"/>
                  </a:lnTo>
                  <a:lnTo>
                    <a:pt x="50" y="382"/>
                  </a:lnTo>
                  <a:lnTo>
                    <a:pt x="71" y="408"/>
                  </a:lnTo>
                  <a:lnTo>
                    <a:pt x="94" y="433"/>
                  </a:lnTo>
                  <a:lnTo>
                    <a:pt x="119" y="457"/>
                  </a:lnTo>
                  <a:lnTo>
                    <a:pt x="146" y="481"/>
                  </a:lnTo>
                  <a:lnTo>
                    <a:pt x="175" y="503"/>
                  </a:lnTo>
                  <a:lnTo>
                    <a:pt x="205" y="523"/>
                  </a:lnTo>
                  <a:lnTo>
                    <a:pt x="237" y="542"/>
                  </a:lnTo>
                  <a:lnTo>
                    <a:pt x="270" y="560"/>
                  </a:lnTo>
                  <a:lnTo>
                    <a:pt x="306" y="576"/>
                  </a:lnTo>
                  <a:lnTo>
                    <a:pt x="342" y="588"/>
                  </a:lnTo>
                  <a:lnTo>
                    <a:pt x="380" y="600"/>
                  </a:lnTo>
                  <a:lnTo>
                    <a:pt x="418" y="607"/>
                  </a:lnTo>
                  <a:lnTo>
                    <a:pt x="457" y="612"/>
                  </a:lnTo>
                  <a:lnTo>
                    <a:pt x="497" y="614"/>
                  </a:lnTo>
                  <a:lnTo>
                    <a:pt x="538" y="612"/>
                  </a:lnTo>
                  <a:lnTo>
                    <a:pt x="577" y="607"/>
                  </a:lnTo>
                  <a:lnTo>
                    <a:pt x="615" y="600"/>
                  </a:lnTo>
                  <a:lnTo>
                    <a:pt x="652" y="588"/>
                  </a:lnTo>
                  <a:lnTo>
                    <a:pt x="688" y="576"/>
                  </a:lnTo>
                  <a:lnTo>
                    <a:pt x="723" y="560"/>
                  </a:lnTo>
                  <a:lnTo>
                    <a:pt x="757" y="542"/>
                  </a:lnTo>
                  <a:lnTo>
                    <a:pt x="788" y="523"/>
                  </a:lnTo>
                  <a:lnTo>
                    <a:pt x="818" y="503"/>
                  </a:lnTo>
                  <a:lnTo>
                    <a:pt x="846" y="481"/>
                  </a:lnTo>
                  <a:lnTo>
                    <a:pt x="873" y="457"/>
                  </a:lnTo>
                  <a:lnTo>
                    <a:pt x="898" y="433"/>
                  </a:lnTo>
                  <a:lnTo>
                    <a:pt x="921" y="408"/>
                  </a:lnTo>
                  <a:lnTo>
                    <a:pt x="942" y="382"/>
                  </a:lnTo>
                  <a:lnTo>
                    <a:pt x="960" y="357"/>
                  </a:lnTo>
                  <a:lnTo>
                    <a:pt x="975" y="332"/>
                  </a:lnTo>
                  <a:lnTo>
                    <a:pt x="985" y="315"/>
                  </a:lnTo>
                  <a:lnTo>
                    <a:pt x="991" y="305"/>
                  </a:lnTo>
                  <a:lnTo>
                    <a:pt x="992" y="301"/>
                  </a:lnTo>
                  <a:lnTo>
                    <a:pt x="992" y="300"/>
                  </a:lnTo>
                  <a:lnTo>
                    <a:pt x="994" y="297"/>
                  </a:lnTo>
                  <a:lnTo>
                    <a:pt x="975" y="265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0" name="Freeform 30"/>
            <p:cNvSpPr>
              <a:spLocks noChangeAspect="1"/>
            </p:cNvSpPr>
            <p:nvPr/>
          </p:nvSpPr>
          <p:spPr bwMode="auto">
            <a:xfrm>
              <a:off x="746" y="1717"/>
              <a:ext cx="845" cy="481"/>
            </a:xfrm>
            <a:custGeom>
              <a:avLst/>
              <a:gdLst>
                <a:gd name="T0" fmla="*/ 390 w 845"/>
                <a:gd name="T1" fmla="*/ 479 h 481"/>
                <a:gd name="T2" fmla="*/ 323 w 845"/>
                <a:gd name="T3" fmla="*/ 468 h 481"/>
                <a:gd name="T4" fmla="*/ 258 w 845"/>
                <a:gd name="T5" fmla="*/ 447 h 481"/>
                <a:gd name="T6" fmla="*/ 198 w 845"/>
                <a:gd name="T7" fmla="*/ 419 h 481"/>
                <a:gd name="T8" fmla="*/ 143 w 845"/>
                <a:gd name="T9" fmla="*/ 384 h 481"/>
                <a:gd name="T10" fmla="*/ 93 w 845"/>
                <a:gd name="T11" fmla="*/ 343 h 481"/>
                <a:gd name="T12" fmla="*/ 51 w 845"/>
                <a:gd name="T13" fmla="*/ 300 h 481"/>
                <a:gd name="T14" fmla="*/ 14 w 845"/>
                <a:gd name="T15" fmla="*/ 255 h 481"/>
                <a:gd name="T16" fmla="*/ 14 w 845"/>
                <a:gd name="T17" fmla="*/ 209 h 481"/>
                <a:gd name="T18" fmla="*/ 48 w 845"/>
                <a:gd name="T19" fmla="*/ 167 h 481"/>
                <a:gd name="T20" fmla="*/ 90 w 845"/>
                <a:gd name="T21" fmla="*/ 126 h 481"/>
                <a:gd name="T22" fmla="*/ 139 w 845"/>
                <a:gd name="T23" fmla="*/ 88 h 481"/>
                <a:gd name="T24" fmla="*/ 194 w 845"/>
                <a:gd name="T25" fmla="*/ 56 h 481"/>
                <a:gd name="T26" fmla="*/ 254 w 845"/>
                <a:gd name="T27" fmla="*/ 30 h 481"/>
                <a:gd name="T28" fmla="*/ 318 w 845"/>
                <a:gd name="T29" fmla="*/ 11 h 481"/>
                <a:gd name="T30" fmla="*/ 388 w 845"/>
                <a:gd name="T31" fmla="*/ 2 h 481"/>
                <a:gd name="T32" fmla="*/ 459 w 845"/>
                <a:gd name="T33" fmla="*/ 2 h 481"/>
                <a:gd name="T34" fmla="*/ 527 w 845"/>
                <a:gd name="T35" fmla="*/ 11 h 481"/>
                <a:gd name="T36" fmla="*/ 592 w 845"/>
                <a:gd name="T37" fmla="*/ 30 h 481"/>
                <a:gd name="T38" fmla="*/ 652 w 845"/>
                <a:gd name="T39" fmla="*/ 56 h 481"/>
                <a:gd name="T40" fmla="*/ 707 w 845"/>
                <a:gd name="T41" fmla="*/ 88 h 481"/>
                <a:gd name="T42" fmla="*/ 756 w 845"/>
                <a:gd name="T43" fmla="*/ 126 h 481"/>
                <a:gd name="T44" fmla="*/ 798 w 845"/>
                <a:gd name="T45" fmla="*/ 167 h 481"/>
                <a:gd name="T46" fmla="*/ 831 w 845"/>
                <a:gd name="T47" fmla="*/ 209 h 481"/>
                <a:gd name="T48" fmla="*/ 831 w 845"/>
                <a:gd name="T49" fmla="*/ 255 h 481"/>
                <a:gd name="T50" fmla="*/ 795 w 845"/>
                <a:gd name="T51" fmla="*/ 300 h 481"/>
                <a:gd name="T52" fmla="*/ 753 w 845"/>
                <a:gd name="T53" fmla="*/ 343 h 481"/>
                <a:gd name="T54" fmla="*/ 702 w 845"/>
                <a:gd name="T55" fmla="*/ 384 h 481"/>
                <a:gd name="T56" fmla="*/ 648 w 845"/>
                <a:gd name="T57" fmla="*/ 419 h 481"/>
                <a:gd name="T58" fmla="*/ 587 w 845"/>
                <a:gd name="T59" fmla="*/ 447 h 481"/>
                <a:gd name="T60" fmla="*/ 524 w 845"/>
                <a:gd name="T61" fmla="*/ 468 h 481"/>
                <a:gd name="T62" fmla="*/ 457 w 845"/>
                <a:gd name="T63" fmla="*/ 479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5" h="481">
                  <a:moveTo>
                    <a:pt x="423" y="481"/>
                  </a:moveTo>
                  <a:lnTo>
                    <a:pt x="390" y="479"/>
                  </a:lnTo>
                  <a:lnTo>
                    <a:pt x="356" y="475"/>
                  </a:lnTo>
                  <a:lnTo>
                    <a:pt x="323" y="468"/>
                  </a:lnTo>
                  <a:lnTo>
                    <a:pt x="290" y="460"/>
                  </a:lnTo>
                  <a:lnTo>
                    <a:pt x="258" y="447"/>
                  </a:lnTo>
                  <a:lnTo>
                    <a:pt x="227" y="435"/>
                  </a:lnTo>
                  <a:lnTo>
                    <a:pt x="198" y="419"/>
                  </a:lnTo>
                  <a:lnTo>
                    <a:pt x="170" y="402"/>
                  </a:lnTo>
                  <a:lnTo>
                    <a:pt x="143" y="384"/>
                  </a:lnTo>
                  <a:lnTo>
                    <a:pt x="117" y="364"/>
                  </a:lnTo>
                  <a:lnTo>
                    <a:pt x="93" y="343"/>
                  </a:lnTo>
                  <a:lnTo>
                    <a:pt x="70" y="322"/>
                  </a:lnTo>
                  <a:lnTo>
                    <a:pt x="51" y="300"/>
                  </a:lnTo>
                  <a:lnTo>
                    <a:pt x="31" y="278"/>
                  </a:lnTo>
                  <a:lnTo>
                    <a:pt x="14" y="255"/>
                  </a:lnTo>
                  <a:lnTo>
                    <a:pt x="0" y="231"/>
                  </a:lnTo>
                  <a:lnTo>
                    <a:pt x="14" y="209"/>
                  </a:lnTo>
                  <a:lnTo>
                    <a:pt x="30" y="188"/>
                  </a:lnTo>
                  <a:lnTo>
                    <a:pt x="48" y="167"/>
                  </a:lnTo>
                  <a:lnTo>
                    <a:pt x="69" y="146"/>
                  </a:lnTo>
                  <a:lnTo>
                    <a:pt x="90" y="126"/>
                  </a:lnTo>
                  <a:lnTo>
                    <a:pt x="114" y="107"/>
                  </a:lnTo>
                  <a:lnTo>
                    <a:pt x="139" y="88"/>
                  </a:lnTo>
                  <a:lnTo>
                    <a:pt x="166" y="72"/>
                  </a:lnTo>
                  <a:lnTo>
                    <a:pt x="194" y="56"/>
                  </a:lnTo>
                  <a:lnTo>
                    <a:pt x="223" y="42"/>
                  </a:lnTo>
                  <a:lnTo>
                    <a:pt x="254" y="30"/>
                  </a:lnTo>
                  <a:lnTo>
                    <a:pt x="286" y="20"/>
                  </a:lnTo>
                  <a:lnTo>
                    <a:pt x="318" y="11"/>
                  </a:lnTo>
                  <a:lnTo>
                    <a:pt x="353" y="6"/>
                  </a:lnTo>
                  <a:lnTo>
                    <a:pt x="388" y="2"/>
                  </a:lnTo>
                  <a:lnTo>
                    <a:pt x="423" y="0"/>
                  </a:lnTo>
                  <a:lnTo>
                    <a:pt x="459" y="2"/>
                  </a:lnTo>
                  <a:lnTo>
                    <a:pt x="494" y="6"/>
                  </a:lnTo>
                  <a:lnTo>
                    <a:pt x="527" y="11"/>
                  </a:lnTo>
                  <a:lnTo>
                    <a:pt x="559" y="20"/>
                  </a:lnTo>
                  <a:lnTo>
                    <a:pt x="592" y="30"/>
                  </a:lnTo>
                  <a:lnTo>
                    <a:pt x="622" y="42"/>
                  </a:lnTo>
                  <a:lnTo>
                    <a:pt x="652" y="56"/>
                  </a:lnTo>
                  <a:lnTo>
                    <a:pt x="680" y="72"/>
                  </a:lnTo>
                  <a:lnTo>
                    <a:pt x="707" y="88"/>
                  </a:lnTo>
                  <a:lnTo>
                    <a:pt x="732" y="107"/>
                  </a:lnTo>
                  <a:lnTo>
                    <a:pt x="756" y="126"/>
                  </a:lnTo>
                  <a:lnTo>
                    <a:pt x="777" y="146"/>
                  </a:lnTo>
                  <a:lnTo>
                    <a:pt x="798" y="167"/>
                  </a:lnTo>
                  <a:lnTo>
                    <a:pt x="816" y="188"/>
                  </a:lnTo>
                  <a:lnTo>
                    <a:pt x="831" y="209"/>
                  </a:lnTo>
                  <a:lnTo>
                    <a:pt x="845" y="231"/>
                  </a:lnTo>
                  <a:lnTo>
                    <a:pt x="831" y="255"/>
                  </a:lnTo>
                  <a:lnTo>
                    <a:pt x="814" y="278"/>
                  </a:lnTo>
                  <a:lnTo>
                    <a:pt x="795" y="300"/>
                  </a:lnTo>
                  <a:lnTo>
                    <a:pt x="775" y="322"/>
                  </a:lnTo>
                  <a:lnTo>
                    <a:pt x="753" y="343"/>
                  </a:lnTo>
                  <a:lnTo>
                    <a:pt x="729" y="364"/>
                  </a:lnTo>
                  <a:lnTo>
                    <a:pt x="702" y="384"/>
                  </a:lnTo>
                  <a:lnTo>
                    <a:pt x="676" y="402"/>
                  </a:lnTo>
                  <a:lnTo>
                    <a:pt x="648" y="419"/>
                  </a:lnTo>
                  <a:lnTo>
                    <a:pt x="618" y="435"/>
                  </a:lnTo>
                  <a:lnTo>
                    <a:pt x="587" y="447"/>
                  </a:lnTo>
                  <a:lnTo>
                    <a:pt x="557" y="460"/>
                  </a:lnTo>
                  <a:lnTo>
                    <a:pt x="524" y="468"/>
                  </a:lnTo>
                  <a:lnTo>
                    <a:pt x="491" y="475"/>
                  </a:lnTo>
                  <a:lnTo>
                    <a:pt x="457" y="479"/>
                  </a:lnTo>
                  <a:lnTo>
                    <a:pt x="423" y="4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1" name="Freeform 31"/>
            <p:cNvSpPr>
              <a:spLocks noChangeAspect="1"/>
            </p:cNvSpPr>
            <p:nvPr/>
          </p:nvSpPr>
          <p:spPr bwMode="auto">
            <a:xfrm>
              <a:off x="958" y="1754"/>
              <a:ext cx="408" cy="407"/>
            </a:xfrm>
            <a:custGeom>
              <a:avLst/>
              <a:gdLst>
                <a:gd name="T0" fmla="*/ 204 w 408"/>
                <a:gd name="T1" fmla="*/ 407 h 407"/>
                <a:gd name="T2" fmla="*/ 245 w 408"/>
                <a:gd name="T3" fmla="*/ 403 h 407"/>
                <a:gd name="T4" fmla="*/ 283 w 408"/>
                <a:gd name="T5" fmla="*/ 392 h 407"/>
                <a:gd name="T6" fmla="*/ 318 w 408"/>
                <a:gd name="T7" fmla="*/ 372 h 407"/>
                <a:gd name="T8" fmla="*/ 347 w 408"/>
                <a:gd name="T9" fmla="*/ 347 h 407"/>
                <a:gd name="T10" fmla="*/ 373 w 408"/>
                <a:gd name="T11" fmla="*/ 318 h 407"/>
                <a:gd name="T12" fmla="*/ 391 w 408"/>
                <a:gd name="T13" fmla="*/ 283 h 407"/>
                <a:gd name="T14" fmla="*/ 403 w 408"/>
                <a:gd name="T15" fmla="*/ 245 h 407"/>
                <a:gd name="T16" fmla="*/ 408 w 408"/>
                <a:gd name="T17" fmla="*/ 204 h 407"/>
                <a:gd name="T18" fmla="*/ 403 w 408"/>
                <a:gd name="T19" fmla="*/ 162 h 407"/>
                <a:gd name="T20" fmla="*/ 391 w 408"/>
                <a:gd name="T21" fmla="*/ 124 h 407"/>
                <a:gd name="T22" fmla="*/ 373 w 408"/>
                <a:gd name="T23" fmla="*/ 89 h 407"/>
                <a:gd name="T24" fmla="*/ 347 w 408"/>
                <a:gd name="T25" fmla="*/ 60 h 407"/>
                <a:gd name="T26" fmla="*/ 318 w 408"/>
                <a:gd name="T27" fmla="*/ 35 h 407"/>
                <a:gd name="T28" fmla="*/ 283 w 408"/>
                <a:gd name="T29" fmla="*/ 15 h 407"/>
                <a:gd name="T30" fmla="*/ 245 w 408"/>
                <a:gd name="T31" fmla="*/ 4 h 407"/>
                <a:gd name="T32" fmla="*/ 204 w 408"/>
                <a:gd name="T33" fmla="*/ 0 h 407"/>
                <a:gd name="T34" fmla="*/ 162 w 408"/>
                <a:gd name="T35" fmla="*/ 4 h 407"/>
                <a:gd name="T36" fmla="*/ 125 w 408"/>
                <a:gd name="T37" fmla="*/ 15 h 407"/>
                <a:gd name="T38" fmla="*/ 90 w 408"/>
                <a:gd name="T39" fmla="*/ 35 h 407"/>
                <a:gd name="T40" fmla="*/ 60 w 408"/>
                <a:gd name="T41" fmla="*/ 60 h 407"/>
                <a:gd name="T42" fmla="*/ 35 w 408"/>
                <a:gd name="T43" fmla="*/ 89 h 407"/>
                <a:gd name="T44" fmla="*/ 15 w 408"/>
                <a:gd name="T45" fmla="*/ 124 h 407"/>
                <a:gd name="T46" fmla="*/ 4 w 408"/>
                <a:gd name="T47" fmla="*/ 162 h 407"/>
                <a:gd name="T48" fmla="*/ 0 w 408"/>
                <a:gd name="T49" fmla="*/ 204 h 407"/>
                <a:gd name="T50" fmla="*/ 4 w 408"/>
                <a:gd name="T51" fmla="*/ 245 h 407"/>
                <a:gd name="T52" fmla="*/ 15 w 408"/>
                <a:gd name="T53" fmla="*/ 283 h 407"/>
                <a:gd name="T54" fmla="*/ 35 w 408"/>
                <a:gd name="T55" fmla="*/ 318 h 407"/>
                <a:gd name="T56" fmla="*/ 60 w 408"/>
                <a:gd name="T57" fmla="*/ 347 h 407"/>
                <a:gd name="T58" fmla="*/ 90 w 408"/>
                <a:gd name="T59" fmla="*/ 372 h 407"/>
                <a:gd name="T60" fmla="*/ 125 w 408"/>
                <a:gd name="T61" fmla="*/ 392 h 407"/>
                <a:gd name="T62" fmla="*/ 162 w 408"/>
                <a:gd name="T63" fmla="*/ 403 h 407"/>
                <a:gd name="T64" fmla="*/ 204 w 408"/>
                <a:gd name="T65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8" h="407">
                  <a:moveTo>
                    <a:pt x="204" y="407"/>
                  </a:moveTo>
                  <a:lnTo>
                    <a:pt x="245" y="403"/>
                  </a:lnTo>
                  <a:lnTo>
                    <a:pt x="283" y="392"/>
                  </a:lnTo>
                  <a:lnTo>
                    <a:pt x="318" y="372"/>
                  </a:lnTo>
                  <a:lnTo>
                    <a:pt x="347" y="347"/>
                  </a:lnTo>
                  <a:lnTo>
                    <a:pt x="373" y="318"/>
                  </a:lnTo>
                  <a:lnTo>
                    <a:pt x="391" y="283"/>
                  </a:lnTo>
                  <a:lnTo>
                    <a:pt x="403" y="245"/>
                  </a:lnTo>
                  <a:lnTo>
                    <a:pt x="408" y="204"/>
                  </a:lnTo>
                  <a:lnTo>
                    <a:pt x="403" y="162"/>
                  </a:lnTo>
                  <a:lnTo>
                    <a:pt x="391" y="124"/>
                  </a:lnTo>
                  <a:lnTo>
                    <a:pt x="373" y="89"/>
                  </a:lnTo>
                  <a:lnTo>
                    <a:pt x="347" y="60"/>
                  </a:lnTo>
                  <a:lnTo>
                    <a:pt x="318" y="35"/>
                  </a:lnTo>
                  <a:lnTo>
                    <a:pt x="283" y="15"/>
                  </a:lnTo>
                  <a:lnTo>
                    <a:pt x="245" y="4"/>
                  </a:lnTo>
                  <a:lnTo>
                    <a:pt x="204" y="0"/>
                  </a:lnTo>
                  <a:lnTo>
                    <a:pt x="162" y="4"/>
                  </a:lnTo>
                  <a:lnTo>
                    <a:pt x="125" y="15"/>
                  </a:lnTo>
                  <a:lnTo>
                    <a:pt x="90" y="35"/>
                  </a:lnTo>
                  <a:lnTo>
                    <a:pt x="60" y="60"/>
                  </a:lnTo>
                  <a:lnTo>
                    <a:pt x="35" y="89"/>
                  </a:lnTo>
                  <a:lnTo>
                    <a:pt x="15" y="124"/>
                  </a:lnTo>
                  <a:lnTo>
                    <a:pt x="4" y="162"/>
                  </a:lnTo>
                  <a:lnTo>
                    <a:pt x="0" y="204"/>
                  </a:lnTo>
                  <a:lnTo>
                    <a:pt x="4" y="245"/>
                  </a:lnTo>
                  <a:lnTo>
                    <a:pt x="15" y="283"/>
                  </a:lnTo>
                  <a:lnTo>
                    <a:pt x="35" y="318"/>
                  </a:lnTo>
                  <a:lnTo>
                    <a:pt x="60" y="347"/>
                  </a:lnTo>
                  <a:lnTo>
                    <a:pt x="90" y="372"/>
                  </a:lnTo>
                  <a:lnTo>
                    <a:pt x="125" y="392"/>
                  </a:lnTo>
                  <a:lnTo>
                    <a:pt x="162" y="403"/>
                  </a:lnTo>
                  <a:lnTo>
                    <a:pt x="204" y="407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2" name="Freeform 32"/>
            <p:cNvSpPr>
              <a:spLocks noChangeAspect="1"/>
            </p:cNvSpPr>
            <p:nvPr/>
          </p:nvSpPr>
          <p:spPr bwMode="auto">
            <a:xfrm>
              <a:off x="1193" y="1877"/>
              <a:ext cx="66" cy="67"/>
            </a:xfrm>
            <a:custGeom>
              <a:avLst/>
              <a:gdLst>
                <a:gd name="T0" fmla="*/ 34 w 66"/>
                <a:gd name="T1" fmla="*/ 67 h 67"/>
                <a:gd name="T2" fmla="*/ 47 w 66"/>
                <a:gd name="T3" fmla="*/ 64 h 67"/>
                <a:gd name="T4" fmla="*/ 56 w 66"/>
                <a:gd name="T5" fmla="*/ 57 h 67"/>
                <a:gd name="T6" fmla="*/ 63 w 66"/>
                <a:gd name="T7" fmla="*/ 46 h 67"/>
                <a:gd name="T8" fmla="*/ 66 w 66"/>
                <a:gd name="T9" fmla="*/ 34 h 67"/>
                <a:gd name="T10" fmla="*/ 63 w 66"/>
                <a:gd name="T11" fmla="*/ 21 h 67"/>
                <a:gd name="T12" fmla="*/ 56 w 66"/>
                <a:gd name="T13" fmla="*/ 10 h 67"/>
                <a:gd name="T14" fmla="*/ 47 w 66"/>
                <a:gd name="T15" fmla="*/ 3 h 67"/>
                <a:gd name="T16" fmla="*/ 34 w 66"/>
                <a:gd name="T17" fmla="*/ 0 h 67"/>
                <a:gd name="T18" fmla="*/ 21 w 66"/>
                <a:gd name="T19" fmla="*/ 3 h 67"/>
                <a:gd name="T20" fmla="*/ 10 w 66"/>
                <a:gd name="T21" fmla="*/ 10 h 67"/>
                <a:gd name="T22" fmla="*/ 3 w 66"/>
                <a:gd name="T23" fmla="*/ 21 h 67"/>
                <a:gd name="T24" fmla="*/ 0 w 66"/>
                <a:gd name="T25" fmla="*/ 34 h 67"/>
                <a:gd name="T26" fmla="*/ 3 w 66"/>
                <a:gd name="T27" fmla="*/ 46 h 67"/>
                <a:gd name="T28" fmla="*/ 10 w 66"/>
                <a:gd name="T29" fmla="*/ 57 h 67"/>
                <a:gd name="T30" fmla="*/ 21 w 66"/>
                <a:gd name="T31" fmla="*/ 64 h 67"/>
                <a:gd name="T32" fmla="*/ 34 w 66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7">
                  <a:moveTo>
                    <a:pt x="34" y="67"/>
                  </a:moveTo>
                  <a:lnTo>
                    <a:pt x="47" y="64"/>
                  </a:lnTo>
                  <a:lnTo>
                    <a:pt x="56" y="57"/>
                  </a:lnTo>
                  <a:lnTo>
                    <a:pt x="63" y="46"/>
                  </a:lnTo>
                  <a:lnTo>
                    <a:pt x="66" y="34"/>
                  </a:lnTo>
                  <a:lnTo>
                    <a:pt x="63" y="21"/>
                  </a:lnTo>
                  <a:lnTo>
                    <a:pt x="56" y="10"/>
                  </a:lnTo>
                  <a:lnTo>
                    <a:pt x="47" y="3"/>
                  </a:lnTo>
                  <a:lnTo>
                    <a:pt x="34" y="0"/>
                  </a:lnTo>
                  <a:lnTo>
                    <a:pt x="21" y="3"/>
                  </a:lnTo>
                  <a:lnTo>
                    <a:pt x="10" y="10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6"/>
                  </a:lnTo>
                  <a:lnTo>
                    <a:pt x="10" y="57"/>
                  </a:lnTo>
                  <a:lnTo>
                    <a:pt x="21" y="64"/>
                  </a:lnTo>
                  <a:lnTo>
                    <a:pt x="3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3" name="Freeform 33"/>
            <p:cNvSpPr>
              <a:spLocks noChangeAspect="1"/>
            </p:cNvSpPr>
            <p:nvPr/>
          </p:nvSpPr>
          <p:spPr bwMode="auto">
            <a:xfrm>
              <a:off x="638" y="1611"/>
              <a:ext cx="141" cy="157"/>
            </a:xfrm>
            <a:custGeom>
              <a:avLst/>
              <a:gdLst>
                <a:gd name="T0" fmla="*/ 141 w 141"/>
                <a:gd name="T1" fmla="*/ 116 h 157"/>
                <a:gd name="T2" fmla="*/ 0 w 141"/>
                <a:gd name="T3" fmla="*/ 0 h 157"/>
                <a:gd name="T4" fmla="*/ 93 w 141"/>
                <a:gd name="T5" fmla="*/ 157 h 157"/>
                <a:gd name="T6" fmla="*/ 98 w 141"/>
                <a:gd name="T7" fmla="*/ 151 h 157"/>
                <a:gd name="T8" fmla="*/ 104 w 141"/>
                <a:gd name="T9" fmla="*/ 147 h 157"/>
                <a:gd name="T10" fmla="*/ 110 w 141"/>
                <a:gd name="T11" fmla="*/ 141 h 157"/>
                <a:gd name="T12" fmla="*/ 115 w 141"/>
                <a:gd name="T13" fmla="*/ 136 h 157"/>
                <a:gd name="T14" fmla="*/ 122 w 141"/>
                <a:gd name="T15" fmla="*/ 130 h 157"/>
                <a:gd name="T16" fmla="*/ 128 w 141"/>
                <a:gd name="T17" fmla="*/ 126 h 157"/>
                <a:gd name="T18" fmla="*/ 135 w 141"/>
                <a:gd name="T19" fmla="*/ 120 h 157"/>
                <a:gd name="T20" fmla="*/ 141 w 141"/>
                <a:gd name="T21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57">
                  <a:moveTo>
                    <a:pt x="141" y="116"/>
                  </a:moveTo>
                  <a:lnTo>
                    <a:pt x="0" y="0"/>
                  </a:lnTo>
                  <a:lnTo>
                    <a:pt x="93" y="157"/>
                  </a:lnTo>
                  <a:lnTo>
                    <a:pt x="98" y="151"/>
                  </a:lnTo>
                  <a:lnTo>
                    <a:pt x="104" y="147"/>
                  </a:lnTo>
                  <a:lnTo>
                    <a:pt x="110" y="141"/>
                  </a:lnTo>
                  <a:lnTo>
                    <a:pt x="115" y="136"/>
                  </a:lnTo>
                  <a:lnTo>
                    <a:pt x="122" y="130"/>
                  </a:lnTo>
                  <a:lnTo>
                    <a:pt x="128" y="126"/>
                  </a:lnTo>
                  <a:lnTo>
                    <a:pt x="135" y="120"/>
                  </a:lnTo>
                  <a:lnTo>
                    <a:pt x="141" y="116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4" name="Freeform 34"/>
            <p:cNvSpPr>
              <a:spLocks noChangeAspect="1"/>
            </p:cNvSpPr>
            <p:nvPr/>
          </p:nvSpPr>
          <p:spPr bwMode="auto">
            <a:xfrm>
              <a:off x="795" y="1508"/>
              <a:ext cx="110" cy="170"/>
            </a:xfrm>
            <a:custGeom>
              <a:avLst/>
              <a:gdLst>
                <a:gd name="T0" fmla="*/ 0 w 110"/>
                <a:gd name="T1" fmla="*/ 0 h 170"/>
                <a:gd name="T2" fmla="*/ 55 w 110"/>
                <a:gd name="T3" fmla="*/ 170 h 170"/>
                <a:gd name="T4" fmla="*/ 62 w 110"/>
                <a:gd name="T5" fmla="*/ 166 h 170"/>
                <a:gd name="T6" fmla="*/ 68 w 110"/>
                <a:gd name="T7" fmla="*/ 163 h 170"/>
                <a:gd name="T8" fmla="*/ 75 w 110"/>
                <a:gd name="T9" fmla="*/ 159 h 170"/>
                <a:gd name="T10" fmla="*/ 82 w 110"/>
                <a:gd name="T11" fmla="*/ 156 h 170"/>
                <a:gd name="T12" fmla="*/ 89 w 110"/>
                <a:gd name="T13" fmla="*/ 152 h 170"/>
                <a:gd name="T14" fmla="*/ 96 w 110"/>
                <a:gd name="T15" fmla="*/ 149 h 170"/>
                <a:gd name="T16" fmla="*/ 103 w 110"/>
                <a:gd name="T17" fmla="*/ 145 h 170"/>
                <a:gd name="T18" fmla="*/ 110 w 110"/>
                <a:gd name="T19" fmla="*/ 142 h 170"/>
                <a:gd name="T20" fmla="*/ 0 w 110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70">
                  <a:moveTo>
                    <a:pt x="0" y="0"/>
                  </a:moveTo>
                  <a:lnTo>
                    <a:pt x="55" y="170"/>
                  </a:lnTo>
                  <a:lnTo>
                    <a:pt x="62" y="166"/>
                  </a:lnTo>
                  <a:lnTo>
                    <a:pt x="68" y="163"/>
                  </a:lnTo>
                  <a:lnTo>
                    <a:pt x="75" y="159"/>
                  </a:lnTo>
                  <a:lnTo>
                    <a:pt x="82" y="156"/>
                  </a:lnTo>
                  <a:lnTo>
                    <a:pt x="89" y="152"/>
                  </a:lnTo>
                  <a:lnTo>
                    <a:pt x="96" y="149"/>
                  </a:lnTo>
                  <a:lnTo>
                    <a:pt x="103" y="145"/>
                  </a:lnTo>
                  <a:lnTo>
                    <a:pt x="11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5" name="Freeform 35"/>
            <p:cNvSpPr>
              <a:spLocks noChangeAspect="1"/>
            </p:cNvSpPr>
            <p:nvPr/>
          </p:nvSpPr>
          <p:spPr bwMode="auto">
            <a:xfrm>
              <a:off x="970" y="1445"/>
              <a:ext cx="72" cy="174"/>
            </a:xfrm>
            <a:custGeom>
              <a:avLst/>
              <a:gdLst>
                <a:gd name="T0" fmla="*/ 0 w 72"/>
                <a:gd name="T1" fmla="*/ 0 h 174"/>
                <a:gd name="T2" fmla="*/ 13 w 72"/>
                <a:gd name="T3" fmla="*/ 174 h 174"/>
                <a:gd name="T4" fmla="*/ 20 w 72"/>
                <a:gd name="T5" fmla="*/ 173 h 174"/>
                <a:gd name="T6" fmla="*/ 29 w 72"/>
                <a:gd name="T7" fmla="*/ 170 h 174"/>
                <a:gd name="T8" fmla="*/ 36 w 72"/>
                <a:gd name="T9" fmla="*/ 168 h 174"/>
                <a:gd name="T10" fmla="*/ 43 w 72"/>
                <a:gd name="T11" fmla="*/ 166 h 174"/>
                <a:gd name="T12" fmla="*/ 50 w 72"/>
                <a:gd name="T13" fmla="*/ 164 h 174"/>
                <a:gd name="T14" fmla="*/ 58 w 72"/>
                <a:gd name="T15" fmla="*/ 161 h 174"/>
                <a:gd name="T16" fmla="*/ 65 w 72"/>
                <a:gd name="T17" fmla="*/ 160 h 174"/>
                <a:gd name="T18" fmla="*/ 72 w 72"/>
                <a:gd name="T19" fmla="*/ 159 h 174"/>
                <a:gd name="T20" fmla="*/ 0 w 72"/>
                <a:gd name="T2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74">
                  <a:moveTo>
                    <a:pt x="0" y="0"/>
                  </a:moveTo>
                  <a:lnTo>
                    <a:pt x="13" y="174"/>
                  </a:lnTo>
                  <a:lnTo>
                    <a:pt x="20" y="173"/>
                  </a:lnTo>
                  <a:lnTo>
                    <a:pt x="29" y="170"/>
                  </a:lnTo>
                  <a:lnTo>
                    <a:pt x="36" y="168"/>
                  </a:lnTo>
                  <a:lnTo>
                    <a:pt x="43" y="166"/>
                  </a:lnTo>
                  <a:lnTo>
                    <a:pt x="50" y="164"/>
                  </a:lnTo>
                  <a:lnTo>
                    <a:pt x="58" y="161"/>
                  </a:lnTo>
                  <a:lnTo>
                    <a:pt x="65" y="160"/>
                  </a:lnTo>
                  <a:lnTo>
                    <a:pt x="72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6" name="Freeform 36"/>
            <p:cNvSpPr>
              <a:spLocks noChangeAspect="1"/>
            </p:cNvSpPr>
            <p:nvPr/>
          </p:nvSpPr>
          <p:spPr bwMode="auto">
            <a:xfrm>
              <a:off x="1570" y="1625"/>
              <a:ext cx="143" cy="154"/>
            </a:xfrm>
            <a:custGeom>
              <a:avLst/>
              <a:gdLst>
                <a:gd name="T0" fmla="*/ 0 w 143"/>
                <a:gd name="T1" fmla="*/ 112 h 154"/>
                <a:gd name="T2" fmla="*/ 143 w 143"/>
                <a:gd name="T3" fmla="*/ 0 h 154"/>
                <a:gd name="T4" fmla="*/ 48 w 143"/>
                <a:gd name="T5" fmla="*/ 154 h 154"/>
                <a:gd name="T6" fmla="*/ 42 w 143"/>
                <a:gd name="T7" fmla="*/ 148 h 154"/>
                <a:gd name="T8" fmla="*/ 37 w 143"/>
                <a:gd name="T9" fmla="*/ 143 h 154"/>
                <a:gd name="T10" fmla="*/ 31 w 143"/>
                <a:gd name="T11" fmla="*/ 138 h 154"/>
                <a:gd name="T12" fmla="*/ 24 w 143"/>
                <a:gd name="T13" fmla="*/ 133 h 154"/>
                <a:gd name="T14" fmla="*/ 19 w 143"/>
                <a:gd name="T15" fmla="*/ 127 h 154"/>
                <a:gd name="T16" fmla="*/ 13 w 143"/>
                <a:gd name="T17" fmla="*/ 122 h 154"/>
                <a:gd name="T18" fmla="*/ 6 w 143"/>
                <a:gd name="T19" fmla="*/ 117 h 154"/>
                <a:gd name="T20" fmla="*/ 0 w 143"/>
                <a:gd name="T21" fmla="*/ 1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54">
                  <a:moveTo>
                    <a:pt x="0" y="112"/>
                  </a:moveTo>
                  <a:lnTo>
                    <a:pt x="143" y="0"/>
                  </a:lnTo>
                  <a:lnTo>
                    <a:pt x="48" y="154"/>
                  </a:lnTo>
                  <a:lnTo>
                    <a:pt x="42" y="148"/>
                  </a:lnTo>
                  <a:lnTo>
                    <a:pt x="37" y="143"/>
                  </a:lnTo>
                  <a:lnTo>
                    <a:pt x="31" y="138"/>
                  </a:lnTo>
                  <a:lnTo>
                    <a:pt x="24" y="133"/>
                  </a:lnTo>
                  <a:lnTo>
                    <a:pt x="19" y="127"/>
                  </a:lnTo>
                  <a:lnTo>
                    <a:pt x="13" y="122"/>
                  </a:lnTo>
                  <a:lnTo>
                    <a:pt x="6" y="117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7" name="Freeform 37"/>
            <p:cNvSpPr>
              <a:spLocks noChangeAspect="1"/>
            </p:cNvSpPr>
            <p:nvPr/>
          </p:nvSpPr>
          <p:spPr bwMode="auto">
            <a:xfrm>
              <a:off x="1447" y="1520"/>
              <a:ext cx="112" cy="166"/>
            </a:xfrm>
            <a:custGeom>
              <a:avLst/>
              <a:gdLst>
                <a:gd name="T0" fmla="*/ 112 w 112"/>
                <a:gd name="T1" fmla="*/ 0 h 166"/>
                <a:gd name="T2" fmla="*/ 55 w 112"/>
                <a:gd name="T3" fmla="*/ 166 h 166"/>
                <a:gd name="T4" fmla="*/ 48 w 112"/>
                <a:gd name="T5" fmla="*/ 162 h 166"/>
                <a:gd name="T6" fmla="*/ 41 w 112"/>
                <a:gd name="T7" fmla="*/ 159 h 166"/>
                <a:gd name="T8" fmla="*/ 34 w 112"/>
                <a:gd name="T9" fmla="*/ 155 h 166"/>
                <a:gd name="T10" fmla="*/ 28 w 112"/>
                <a:gd name="T11" fmla="*/ 151 h 166"/>
                <a:gd name="T12" fmla="*/ 21 w 112"/>
                <a:gd name="T13" fmla="*/ 148 h 166"/>
                <a:gd name="T14" fmla="*/ 14 w 112"/>
                <a:gd name="T15" fmla="*/ 144 h 166"/>
                <a:gd name="T16" fmla="*/ 7 w 112"/>
                <a:gd name="T17" fmla="*/ 141 h 166"/>
                <a:gd name="T18" fmla="*/ 0 w 112"/>
                <a:gd name="T19" fmla="*/ 137 h 166"/>
                <a:gd name="T20" fmla="*/ 112 w 112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166">
                  <a:moveTo>
                    <a:pt x="112" y="0"/>
                  </a:moveTo>
                  <a:lnTo>
                    <a:pt x="55" y="166"/>
                  </a:lnTo>
                  <a:lnTo>
                    <a:pt x="48" y="162"/>
                  </a:lnTo>
                  <a:lnTo>
                    <a:pt x="41" y="159"/>
                  </a:lnTo>
                  <a:lnTo>
                    <a:pt x="34" y="155"/>
                  </a:lnTo>
                  <a:lnTo>
                    <a:pt x="28" y="151"/>
                  </a:lnTo>
                  <a:lnTo>
                    <a:pt x="21" y="148"/>
                  </a:lnTo>
                  <a:lnTo>
                    <a:pt x="14" y="144"/>
                  </a:lnTo>
                  <a:lnTo>
                    <a:pt x="7" y="141"/>
                  </a:lnTo>
                  <a:lnTo>
                    <a:pt x="0" y="13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8" name="Freeform 38"/>
            <p:cNvSpPr>
              <a:spLocks noChangeAspect="1"/>
            </p:cNvSpPr>
            <p:nvPr/>
          </p:nvSpPr>
          <p:spPr bwMode="auto">
            <a:xfrm>
              <a:off x="1310" y="1451"/>
              <a:ext cx="75" cy="174"/>
            </a:xfrm>
            <a:custGeom>
              <a:avLst/>
              <a:gdLst>
                <a:gd name="T0" fmla="*/ 75 w 75"/>
                <a:gd name="T1" fmla="*/ 0 h 174"/>
                <a:gd name="T2" fmla="*/ 58 w 75"/>
                <a:gd name="T3" fmla="*/ 174 h 174"/>
                <a:gd name="T4" fmla="*/ 51 w 75"/>
                <a:gd name="T5" fmla="*/ 171 h 174"/>
                <a:gd name="T6" fmla="*/ 44 w 75"/>
                <a:gd name="T7" fmla="*/ 168 h 174"/>
                <a:gd name="T8" fmla="*/ 37 w 75"/>
                <a:gd name="T9" fmla="*/ 167 h 174"/>
                <a:gd name="T10" fmla="*/ 29 w 75"/>
                <a:gd name="T11" fmla="*/ 164 h 174"/>
                <a:gd name="T12" fmla="*/ 22 w 75"/>
                <a:gd name="T13" fmla="*/ 162 h 174"/>
                <a:gd name="T14" fmla="*/ 15 w 75"/>
                <a:gd name="T15" fmla="*/ 160 h 174"/>
                <a:gd name="T16" fmla="*/ 8 w 75"/>
                <a:gd name="T17" fmla="*/ 158 h 174"/>
                <a:gd name="T18" fmla="*/ 0 w 75"/>
                <a:gd name="T19" fmla="*/ 157 h 174"/>
                <a:gd name="T20" fmla="*/ 75 w 75"/>
                <a:gd name="T21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74">
                  <a:moveTo>
                    <a:pt x="75" y="0"/>
                  </a:moveTo>
                  <a:lnTo>
                    <a:pt x="58" y="174"/>
                  </a:lnTo>
                  <a:lnTo>
                    <a:pt x="51" y="171"/>
                  </a:lnTo>
                  <a:lnTo>
                    <a:pt x="44" y="168"/>
                  </a:lnTo>
                  <a:lnTo>
                    <a:pt x="37" y="167"/>
                  </a:lnTo>
                  <a:lnTo>
                    <a:pt x="29" y="164"/>
                  </a:lnTo>
                  <a:lnTo>
                    <a:pt x="22" y="162"/>
                  </a:lnTo>
                  <a:lnTo>
                    <a:pt x="15" y="160"/>
                  </a:lnTo>
                  <a:lnTo>
                    <a:pt x="8" y="158"/>
                  </a:lnTo>
                  <a:lnTo>
                    <a:pt x="0" y="15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19" name="Freeform 39"/>
            <p:cNvSpPr>
              <a:spLocks noChangeAspect="1"/>
            </p:cNvSpPr>
            <p:nvPr/>
          </p:nvSpPr>
          <p:spPr bwMode="auto">
            <a:xfrm>
              <a:off x="1139" y="1420"/>
              <a:ext cx="61" cy="174"/>
            </a:xfrm>
            <a:custGeom>
              <a:avLst/>
              <a:gdLst>
                <a:gd name="T0" fmla="*/ 61 w 61"/>
                <a:gd name="T1" fmla="*/ 174 h 174"/>
                <a:gd name="T2" fmla="*/ 26 w 61"/>
                <a:gd name="T3" fmla="*/ 0 h 174"/>
                <a:gd name="T4" fmla="*/ 0 w 61"/>
                <a:gd name="T5" fmla="*/ 172 h 174"/>
                <a:gd name="T6" fmla="*/ 7 w 61"/>
                <a:gd name="T7" fmla="*/ 172 h 174"/>
                <a:gd name="T8" fmla="*/ 15 w 61"/>
                <a:gd name="T9" fmla="*/ 171 h 174"/>
                <a:gd name="T10" fmla="*/ 23 w 61"/>
                <a:gd name="T11" fmla="*/ 171 h 174"/>
                <a:gd name="T12" fmla="*/ 30 w 61"/>
                <a:gd name="T13" fmla="*/ 171 h 174"/>
                <a:gd name="T14" fmla="*/ 38 w 61"/>
                <a:gd name="T15" fmla="*/ 172 h 174"/>
                <a:gd name="T16" fmla="*/ 46 w 61"/>
                <a:gd name="T17" fmla="*/ 172 h 174"/>
                <a:gd name="T18" fmla="*/ 53 w 61"/>
                <a:gd name="T19" fmla="*/ 172 h 174"/>
                <a:gd name="T20" fmla="*/ 61 w 61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74">
                  <a:moveTo>
                    <a:pt x="61" y="174"/>
                  </a:moveTo>
                  <a:lnTo>
                    <a:pt x="26" y="0"/>
                  </a:lnTo>
                  <a:lnTo>
                    <a:pt x="0" y="172"/>
                  </a:lnTo>
                  <a:lnTo>
                    <a:pt x="7" y="172"/>
                  </a:lnTo>
                  <a:lnTo>
                    <a:pt x="15" y="171"/>
                  </a:lnTo>
                  <a:lnTo>
                    <a:pt x="23" y="171"/>
                  </a:lnTo>
                  <a:lnTo>
                    <a:pt x="30" y="171"/>
                  </a:lnTo>
                  <a:lnTo>
                    <a:pt x="38" y="172"/>
                  </a:lnTo>
                  <a:lnTo>
                    <a:pt x="46" y="172"/>
                  </a:lnTo>
                  <a:lnTo>
                    <a:pt x="53" y="172"/>
                  </a:lnTo>
                  <a:lnTo>
                    <a:pt x="61" y="174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6519" y="2895600"/>
            <a:ext cx="655743" cy="681252"/>
            <a:chOff x="265250" y="3094420"/>
            <a:chExt cx="655743" cy="681252"/>
          </a:xfrm>
        </p:grpSpPr>
        <p:sp>
          <p:nvSpPr>
            <p:cNvPr id="28" name="Freeform 27"/>
            <p:cNvSpPr>
              <a:spLocks noChangeAspect="1"/>
            </p:cNvSpPr>
            <p:nvPr/>
          </p:nvSpPr>
          <p:spPr bwMode="auto">
            <a:xfrm>
              <a:off x="265250" y="3094420"/>
              <a:ext cx="655743" cy="681252"/>
            </a:xfrm>
            <a:custGeom>
              <a:avLst/>
              <a:gdLst>
                <a:gd name="T0" fmla="*/ 132 w 1288"/>
                <a:gd name="T1" fmla="*/ 1291 h 1291"/>
                <a:gd name="T2" fmla="*/ 105 w 1288"/>
                <a:gd name="T3" fmla="*/ 1288 h 1291"/>
                <a:gd name="T4" fmla="*/ 80 w 1288"/>
                <a:gd name="T5" fmla="*/ 1281 h 1291"/>
                <a:gd name="T6" fmla="*/ 57 w 1288"/>
                <a:gd name="T7" fmla="*/ 1268 h 1291"/>
                <a:gd name="T8" fmla="*/ 39 w 1288"/>
                <a:gd name="T9" fmla="*/ 1253 h 1291"/>
                <a:gd name="T10" fmla="*/ 22 w 1288"/>
                <a:gd name="T11" fmla="*/ 1233 h 1291"/>
                <a:gd name="T12" fmla="*/ 10 w 1288"/>
                <a:gd name="T13" fmla="*/ 1211 h 1291"/>
                <a:gd name="T14" fmla="*/ 3 w 1288"/>
                <a:gd name="T15" fmla="*/ 1187 h 1291"/>
                <a:gd name="T16" fmla="*/ 0 w 1288"/>
                <a:gd name="T17" fmla="*/ 1160 h 1291"/>
                <a:gd name="T18" fmla="*/ 0 w 1288"/>
                <a:gd name="T19" fmla="*/ 130 h 1291"/>
                <a:gd name="T20" fmla="*/ 3 w 1288"/>
                <a:gd name="T21" fmla="*/ 104 h 1291"/>
                <a:gd name="T22" fmla="*/ 10 w 1288"/>
                <a:gd name="T23" fmla="*/ 80 h 1291"/>
                <a:gd name="T24" fmla="*/ 22 w 1288"/>
                <a:gd name="T25" fmla="*/ 57 h 1291"/>
                <a:gd name="T26" fmla="*/ 39 w 1288"/>
                <a:gd name="T27" fmla="*/ 38 h 1291"/>
                <a:gd name="T28" fmla="*/ 57 w 1288"/>
                <a:gd name="T29" fmla="*/ 22 h 1291"/>
                <a:gd name="T30" fmla="*/ 80 w 1288"/>
                <a:gd name="T31" fmla="*/ 10 h 1291"/>
                <a:gd name="T32" fmla="*/ 105 w 1288"/>
                <a:gd name="T33" fmla="*/ 3 h 1291"/>
                <a:gd name="T34" fmla="*/ 132 w 1288"/>
                <a:gd name="T35" fmla="*/ 0 h 1291"/>
                <a:gd name="T36" fmla="*/ 1156 w 1288"/>
                <a:gd name="T37" fmla="*/ 0 h 1291"/>
                <a:gd name="T38" fmla="*/ 1183 w 1288"/>
                <a:gd name="T39" fmla="*/ 3 h 1291"/>
                <a:gd name="T40" fmla="*/ 1208 w 1288"/>
                <a:gd name="T41" fmla="*/ 10 h 1291"/>
                <a:gd name="T42" fmla="*/ 1230 w 1288"/>
                <a:gd name="T43" fmla="*/ 22 h 1291"/>
                <a:gd name="T44" fmla="*/ 1250 w 1288"/>
                <a:gd name="T45" fmla="*/ 38 h 1291"/>
                <a:gd name="T46" fmla="*/ 1266 w 1288"/>
                <a:gd name="T47" fmla="*/ 57 h 1291"/>
                <a:gd name="T48" fmla="*/ 1278 w 1288"/>
                <a:gd name="T49" fmla="*/ 80 h 1291"/>
                <a:gd name="T50" fmla="*/ 1285 w 1288"/>
                <a:gd name="T51" fmla="*/ 104 h 1291"/>
                <a:gd name="T52" fmla="*/ 1288 w 1288"/>
                <a:gd name="T53" fmla="*/ 130 h 1291"/>
                <a:gd name="T54" fmla="*/ 1288 w 1288"/>
                <a:gd name="T55" fmla="*/ 1160 h 1291"/>
                <a:gd name="T56" fmla="*/ 1285 w 1288"/>
                <a:gd name="T57" fmla="*/ 1187 h 1291"/>
                <a:gd name="T58" fmla="*/ 1278 w 1288"/>
                <a:gd name="T59" fmla="*/ 1211 h 1291"/>
                <a:gd name="T60" fmla="*/ 1266 w 1288"/>
                <a:gd name="T61" fmla="*/ 1233 h 1291"/>
                <a:gd name="T62" fmla="*/ 1250 w 1288"/>
                <a:gd name="T63" fmla="*/ 1253 h 1291"/>
                <a:gd name="T64" fmla="*/ 1230 w 1288"/>
                <a:gd name="T65" fmla="*/ 1268 h 1291"/>
                <a:gd name="T66" fmla="*/ 1208 w 1288"/>
                <a:gd name="T67" fmla="*/ 1281 h 1291"/>
                <a:gd name="T68" fmla="*/ 1183 w 1288"/>
                <a:gd name="T69" fmla="*/ 1288 h 1291"/>
                <a:gd name="T70" fmla="*/ 1156 w 1288"/>
                <a:gd name="T71" fmla="*/ 1291 h 1291"/>
                <a:gd name="T72" fmla="*/ 132 w 1288"/>
                <a:gd name="T73" fmla="*/ 129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8" h="1291">
                  <a:moveTo>
                    <a:pt x="132" y="1291"/>
                  </a:moveTo>
                  <a:lnTo>
                    <a:pt x="105" y="1288"/>
                  </a:lnTo>
                  <a:lnTo>
                    <a:pt x="80" y="1281"/>
                  </a:lnTo>
                  <a:lnTo>
                    <a:pt x="57" y="1268"/>
                  </a:lnTo>
                  <a:lnTo>
                    <a:pt x="39" y="1253"/>
                  </a:lnTo>
                  <a:lnTo>
                    <a:pt x="22" y="1233"/>
                  </a:lnTo>
                  <a:lnTo>
                    <a:pt x="10" y="1211"/>
                  </a:lnTo>
                  <a:lnTo>
                    <a:pt x="3" y="1187"/>
                  </a:lnTo>
                  <a:lnTo>
                    <a:pt x="0" y="1160"/>
                  </a:lnTo>
                  <a:lnTo>
                    <a:pt x="0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2" y="57"/>
                  </a:lnTo>
                  <a:lnTo>
                    <a:pt x="39" y="38"/>
                  </a:lnTo>
                  <a:lnTo>
                    <a:pt x="57" y="22"/>
                  </a:lnTo>
                  <a:lnTo>
                    <a:pt x="80" y="10"/>
                  </a:lnTo>
                  <a:lnTo>
                    <a:pt x="105" y="3"/>
                  </a:lnTo>
                  <a:lnTo>
                    <a:pt x="132" y="0"/>
                  </a:lnTo>
                  <a:lnTo>
                    <a:pt x="1156" y="0"/>
                  </a:lnTo>
                  <a:lnTo>
                    <a:pt x="1183" y="3"/>
                  </a:lnTo>
                  <a:lnTo>
                    <a:pt x="1208" y="10"/>
                  </a:lnTo>
                  <a:lnTo>
                    <a:pt x="1230" y="22"/>
                  </a:lnTo>
                  <a:lnTo>
                    <a:pt x="1250" y="38"/>
                  </a:lnTo>
                  <a:lnTo>
                    <a:pt x="1266" y="57"/>
                  </a:lnTo>
                  <a:lnTo>
                    <a:pt x="1278" y="80"/>
                  </a:lnTo>
                  <a:lnTo>
                    <a:pt x="1285" y="104"/>
                  </a:lnTo>
                  <a:lnTo>
                    <a:pt x="1288" y="130"/>
                  </a:lnTo>
                  <a:lnTo>
                    <a:pt x="1288" y="1160"/>
                  </a:lnTo>
                  <a:lnTo>
                    <a:pt x="1285" y="1187"/>
                  </a:lnTo>
                  <a:lnTo>
                    <a:pt x="1278" y="1211"/>
                  </a:lnTo>
                  <a:lnTo>
                    <a:pt x="1266" y="1233"/>
                  </a:lnTo>
                  <a:lnTo>
                    <a:pt x="1250" y="1253"/>
                  </a:lnTo>
                  <a:lnTo>
                    <a:pt x="1230" y="1268"/>
                  </a:lnTo>
                  <a:lnTo>
                    <a:pt x="1208" y="1281"/>
                  </a:lnTo>
                  <a:lnTo>
                    <a:pt x="1183" y="1288"/>
                  </a:lnTo>
                  <a:lnTo>
                    <a:pt x="1156" y="1291"/>
                  </a:lnTo>
                  <a:lnTo>
                    <a:pt x="132" y="1291"/>
                  </a:lnTo>
                  <a:close/>
                </a:path>
              </a:pathLst>
            </a:custGeom>
            <a:solidFill>
              <a:srgbClr val="000040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281452" y="3160132"/>
              <a:ext cx="623340" cy="549827"/>
              <a:chOff x="4000" y="751"/>
              <a:chExt cx="704" cy="596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4170" y="768"/>
                <a:ext cx="534" cy="510"/>
              </a:xfrm>
              <a:custGeom>
                <a:avLst/>
                <a:gdLst>
                  <a:gd name="T0" fmla="*/ 133 w 2190"/>
                  <a:gd name="T1" fmla="*/ 893 h 2180"/>
                  <a:gd name="T2" fmla="*/ 14 w 2190"/>
                  <a:gd name="T3" fmla="*/ 1193 h 2180"/>
                  <a:gd name="T4" fmla="*/ 14 w 2190"/>
                  <a:gd name="T5" fmla="*/ 1510 h 2180"/>
                  <a:gd name="T6" fmla="*/ 133 w 2190"/>
                  <a:gd name="T7" fmla="*/ 1807 h 2180"/>
                  <a:gd name="T8" fmla="*/ 299 w 2190"/>
                  <a:gd name="T9" fmla="*/ 1993 h 2180"/>
                  <a:gd name="T10" fmla="*/ 435 w 2190"/>
                  <a:gd name="T11" fmla="*/ 2084 h 2180"/>
                  <a:gd name="T12" fmla="*/ 586 w 2190"/>
                  <a:gd name="T13" fmla="*/ 2145 h 2180"/>
                  <a:gd name="T14" fmla="*/ 741 w 2190"/>
                  <a:gd name="T15" fmla="*/ 2177 h 2180"/>
                  <a:gd name="T16" fmla="*/ 899 w 2190"/>
                  <a:gd name="T17" fmla="*/ 2177 h 2180"/>
                  <a:gd name="T18" fmla="*/ 1057 w 2190"/>
                  <a:gd name="T19" fmla="*/ 2145 h 2180"/>
                  <a:gd name="T20" fmla="*/ 1206 w 2190"/>
                  <a:gd name="T21" fmla="*/ 2084 h 2180"/>
                  <a:gd name="T22" fmla="*/ 1344 w 2190"/>
                  <a:gd name="T23" fmla="*/ 1993 h 2180"/>
                  <a:gd name="T24" fmla="*/ 1497 w 2190"/>
                  <a:gd name="T25" fmla="*/ 1829 h 2180"/>
                  <a:gd name="T26" fmla="*/ 1613 w 2190"/>
                  <a:gd name="T27" fmla="*/ 1594 h 2180"/>
                  <a:gd name="T28" fmla="*/ 1648 w 2190"/>
                  <a:gd name="T29" fmla="*/ 1337 h 2180"/>
                  <a:gd name="T30" fmla="*/ 1602 w 2190"/>
                  <a:gd name="T31" fmla="*/ 1083 h 2180"/>
                  <a:gd name="T32" fmla="*/ 1551 w 2190"/>
                  <a:gd name="T33" fmla="*/ 951 h 2180"/>
                  <a:gd name="T34" fmla="*/ 1864 w 2190"/>
                  <a:gd name="T35" fmla="*/ 1051 h 2180"/>
                  <a:gd name="T36" fmla="*/ 2118 w 2190"/>
                  <a:gd name="T37" fmla="*/ 74 h 2180"/>
                  <a:gd name="T38" fmla="*/ 1135 w 2190"/>
                  <a:gd name="T39" fmla="*/ 328 h 2180"/>
                  <a:gd name="T40" fmla="*/ 1448 w 2190"/>
                  <a:gd name="T41" fmla="*/ 409 h 2180"/>
                  <a:gd name="T42" fmla="*/ 1225 w 2190"/>
                  <a:gd name="T43" fmla="*/ 637 h 2180"/>
                  <a:gd name="T44" fmla="*/ 1102 w 2190"/>
                  <a:gd name="T45" fmla="*/ 582 h 2180"/>
                  <a:gd name="T46" fmla="*/ 976 w 2190"/>
                  <a:gd name="T47" fmla="*/ 547 h 2180"/>
                  <a:gd name="T48" fmla="*/ 844 w 2190"/>
                  <a:gd name="T49" fmla="*/ 531 h 2180"/>
                  <a:gd name="T50" fmla="*/ 715 w 2190"/>
                  <a:gd name="T51" fmla="*/ 537 h 2180"/>
                  <a:gd name="T52" fmla="*/ 583 w 2190"/>
                  <a:gd name="T53" fmla="*/ 563 h 2180"/>
                  <a:gd name="T54" fmla="*/ 460 w 2190"/>
                  <a:gd name="T55" fmla="*/ 611 h 2180"/>
                  <a:gd name="T56" fmla="*/ 341 w 2190"/>
                  <a:gd name="T57" fmla="*/ 679 h 2180"/>
                  <a:gd name="T58" fmla="*/ 235 w 2190"/>
                  <a:gd name="T59" fmla="*/ 765 h 2180"/>
                  <a:gd name="T60" fmla="*/ 590 w 2190"/>
                  <a:gd name="T61" fmla="*/ 1074 h 2180"/>
                  <a:gd name="T62" fmla="*/ 651 w 2190"/>
                  <a:gd name="T63" fmla="*/ 1032 h 2180"/>
                  <a:gd name="T64" fmla="*/ 715 w 2190"/>
                  <a:gd name="T65" fmla="*/ 1002 h 2180"/>
                  <a:gd name="T66" fmla="*/ 786 w 2190"/>
                  <a:gd name="T67" fmla="*/ 990 h 2180"/>
                  <a:gd name="T68" fmla="*/ 857 w 2190"/>
                  <a:gd name="T69" fmla="*/ 990 h 2180"/>
                  <a:gd name="T70" fmla="*/ 925 w 2190"/>
                  <a:gd name="T71" fmla="*/ 1002 h 2180"/>
                  <a:gd name="T72" fmla="*/ 993 w 2190"/>
                  <a:gd name="T73" fmla="*/ 1032 h 2180"/>
                  <a:gd name="T74" fmla="*/ 1051 w 2190"/>
                  <a:gd name="T75" fmla="*/ 1074 h 2180"/>
                  <a:gd name="T76" fmla="*/ 1129 w 2190"/>
                  <a:gd name="T77" fmla="*/ 1156 h 2180"/>
                  <a:gd name="T78" fmla="*/ 1183 w 2190"/>
                  <a:gd name="T79" fmla="*/ 1286 h 2180"/>
                  <a:gd name="T80" fmla="*/ 1183 w 2190"/>
                  <a:gd name="T81" fmla="*/ 1424 h 2180"/>
                  <a:gd name="T82" fmla="*/ 1129 w 2190"/>
                  <a:gd name="T83" fmla="*/ 1552 h 2180"/>
                  <a:gd name="T84" fmla="*/ 1051 w 2190"/>
                  <a:gd name="T85" fmla="*/ 1633 h 2180"/>
                  <a:gd name="T86" fmla="*/ 993 w 2190"/>
                  <a:gd name="T87" fmla="*/ 1675 h 2180"/>
                  <a:gd name="T88" fmla="*/ 925 w 2190"/>
                  <a:gd name="T89" fmla="*/ 1700 h 2180"/>
                  <a:gd name="T90" fmla="*/ 857 w 2190"/>
                  <a:gd name="T91" fmla="*/ 1714 h 2180"/>
                  <a:gd name="T92" fmla="*/ 786 w 2190"/>
                  <a:gd name="T93" fmla="*/ 1714 h 2180"/>
                  <a:gd name="T94" fmla="*/ 715 w 2190"/>
                  <a:gd name="T95" fmla="*/ 1700 h 2180"/>
                  <a:gd name="T96" fmla="*/ 651 w 2190"/>
                  <a:gd name="T97" fmla="*/ 1675 h 2180"/>
                  <a:gd name="T98" fmla="*/ 590 w 2190"/>
                  <a:gd name="T99" fmla="*/ 1633 h 2180"/>
                  <a:gd name="T100" fmla="*/ 515 w 2190"/>
                  <a:gd name="T101" fmla="*/ 1552 h 2180"/>
                  <a:gd name="T102" fmla="*/ 464 w 2190"/>
                  <a:gd name="T103" fmla="*/ 1424 h 2180"/>
                  <a:gd name="T104" fmla="*/ 464 w 2190"/>
                  <a:gd name="T105" fmla="*/ 1282 h 2180"/>
                  <a:gd name="T106" fmla="*/ 515 w 2190"/>
                  <a:gd name="T107" fmla="*/ 1154 h 2180"/>
                  <a:gd name="T108" fmla="*/ 235 w 2190"/>
                  <a:gd name="T109" fmla="*/ 765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90" h="2180">
                    <a:moveTo>
                      <a:pt x="235" y="765"/>
                    </a:moveTo>
                    <a:lnTo>
                      <a:pt x="133" y="893"/>
                    </a:lnTo>
                    <a:lnTo>
                      <a:pt x="58" y="1037"/>
                    </a:lnTo>
                    <a:lnTo>
                      <a:pt x="14" y="1193"/>
                    </a:lnTo>
                    <a:lnTo>
                      <a:pt x="0" y="1349"/>
                    </a:lnTo>
                    <a:lnTo>
                      <a:pt x="14" y="1510"/>
                    </a:lnTo>
                    <a:lnTo>
                      <a:pt x="58" y="1661"/>
                    </a:lnTo>
                    <a:lnTo>
                      <a:pt x="133" y="1807"/>
                    </a:lnTo>
                    <a:lnTo>
                      <a:pt x="235" y="1935"/>
                    </a:lnTo>
                    <a:lnTo>
                      <a:pt x="299" y="1993"/>
                    </a:lnTo>
                    <a:lnTo>
                      <a:pt x="364" y="2042"/>
                    </a:lnTo>
                    <a:lnTo>
                      <a:pt x="435" y="2084"/>
                    </a:lnTo>
                    <a:lnTo>
                      <a:pt x="509" y="2119"/>
                    </a:lnTo>
                    <a:lnTo>
                      <a:pt x="586" y="2145"/>
                    </a:lnTo>
                    <a:lnTo>
                      <a:pt x="664" y="2164"/>
                    </a:lnTo>
                    <a:lnTo>
                      <a:pt x="741" y="2177"/>
                    </a:lnTo>
                    <a:lnTo>
                      <a:pt x="822" y="2180"/>
                    </a:lnTo>
                    <a:lnTo>
                      <a:pt x="899" y="2177"/>
                    </a:lnTo>
                    <a:lnTo>
                      <a:pt x="980" y="2164"/>
                    </a:lnTo>
                    <a:lnTo>
                      <a:pt x="1057" y="2145"/>
                    </a:lnTo>
                    <a:lnTo>
                      <a:pt x="1132" y="2119"/>
                    </a:lnTo>
                    <a:lnTo>
                      <a:pt x="1206" y="2084"/>
                    </a:lnTo>
                    <a:lnTo>
                      <a:pt x="1276" y="2042"/>
                    </a:lnTo>
                    <a:lnTo>
                      <a:pt x="1344" y="1993"/>
                    </a:lnTo>
                    <a:lnTo>
                      <a:pt x="1409" y="1935"/>
                    </a:lnTo>
                    <a:lnTo>
                      <a:pt x="1497" y="1829"/>
                    </a:lnTo>
                    <a:lnTo>
                      <a:pt x="1564" y="1717"/>
                    </a:lnTo>
                    <a:lnTo>
                      <a:pt x="1613" y="1594"/>
                    </a:lnTo>
                    <a:lnTo>
                      <a:pt x="1641" y="1466"/>
                    </a:lnTo>
                    <a:lnTo>
                      <a:pt x="1648" y="1337"/>
                    </a:lnTo>
                    <a:lnTo>
                      <a:pt x="1635" y="1209"/>
                    </a:lnTo>
                    <a:lnTo>
                      <a:pt x="1602" y="1083"/>
                    </a:lnTo>
                    <a:lnTo>
                      <a:pt x="1551" y="963"/>
                    </a:lnTo>
                    <a:lnTo>
                      <a:pt x="1551" y="951"/>
                    </a:lnTo>
                    <a:lnTo>
                      <a:pt x="1774" y="733"/>
                    </a:lnTo>
                    <a:lnTo>
                      <a:pt x="1864" y="1051"/>
                    </a:lnTo>
                    <a:lnTo>
                      <a:pt x="2190" y="726"/>
                    </a:lnTo>
                    <a:lnTo>
                      <a:pt x="2118" y="74"/>
                    </a:lnTo>
                    <a:lnTo>
                      <a:pt x="1464" y="0"/>
                    </a:lnTo>
                    <a:lnTo>
                      <a:pt x="1135" y="328"/>
                    </a:lnTo>
                    <a:lnTo>
                      <a:pt x="1448" y="409"/>
                    </a:lnTo>
                    <a:lnTo>
                      <a:pt x="1448" y="409"/>
                    </a:lnTo>
                    <a:lnTo>
                      <a:pt x="1225" y="630"/>
                    </a:lnTo>
                    <a:lnTo>
                      <a:pt x="1225" y="637"/>
                    </a:lnTo>
                    <a:lnTo>
                      <a:pt x="1164" y="608"/>
                    </a:lnTo>
                    <a:lnTo>
                      <a:pt x="1102" y="582"/>
                    </a:lnTo>
                    <a:lnTo>
                      <a:pt x="1041" y="563"/>
                    </a:lnTo>
                    <a:lnTo>
                      <a:pt x="976" y="547"/>
                    </a:lnTo>
                    <a:lnTo>
                      <a:pt x="913" y="537"/>
                    </a:lnTo>
                    <a:lnTo>
                      <a:pt x="844" y="531"/>
                    </a:lnTo>
                    <a:lnTo>
                      <a:pt x="780" y="531"/>
                    </a:lnTo>
                    <a:lnTo>
                      <a:pt x="715" y="537"/>
                    </a:lnTo>
                    <a:lnTo>
                      <a:pt x="648" y="547"/>
                    </a:lnTo>
                    <a:lnTo>
                      <a:pt x="583" y="563"/>
                    </a:lnTo>
                    <a:lnTo>
                      <a:pt x="522" y="586"/>
                    </a:lnTo>
                    <a:lnTo>
                      <a:pt x="460" y="611"/>
                    </a:lnTo>
                    <a:lnTo>
                      <a:pt x="399" y="640"/>
                    </a:lnTo>
                    <a:lnTo>
                      <a:pt x="341" y="679"/>
                    </a:lnTo>
                    <a:lnTo>
                      <a:pt x="286" y="717"/>
                    </a:lnTo>
                    <a:lnTo>
                      <a:pt x="235" y="765"/>
                    </a:lnTo>
                    <a:lnTo>
                      <a:pt x="560" y="1099"/>
                    </a:lnTo>
                    <a:lnTo>
                      <a:pt x="590" y="1074"/>
                    </a:lnTo>
                    <a:lnTo>
                      <a:pt x="618" y="1051"/>
                    </a:lnTo>
                    <a:lnTo>
                      <a:pt x="651" y="1032"/>
                    </a:lnTo>
                    <a:lnTo>
                      <a:pt x="683" y="1016"/>
                    </a:lnTo>
                    <a:lnTo>
                      <a:pt x="715" y="1002"/>
                    </a:lnTo>
                    <a:lnTo>
                      <a:pt x="751" y="996"/>
                    </a:lnTo>
                    <a:lnTo>
                      <a:pt x="786" y="990"/>
                    </a:lnTo>
                    <a:lnTo>
                      <a:pt x="822" y="986"/>
                    </a:lnTo>
                    <a:lnTo>
                      <a:pt x="857" y="990"/>
                    </a:lnTo>
                    <a:lnTo>
                      <a:pt x="893" y="996"/>
                    </a:lnTo>
                    <a:lnTo>
                      <a:pt x="925" y="1002"/>
                    </a:lnTo>
                    <a:lnTo>
                      <a:pt x="960" y="1016"/>
                    </a:lnTo>
                    <a:lnTo>
                      <a:pt x="993" y="1032"/>
                    </a:lnTo>
                    <a:lnTo>
                      <a:pt x="1022" y="1051"/>
                    </a:lnTo>
                    <a:lnTo>
                      <a:pt x="1051" y="1074"/>
                    </a:lnTo>
                    <a:lnTo>
                      <a:pt x="1080" y="1099"/>
                    </a:lnTo>
                    <a:lnTo>
                      <a:pt x="1129" y="1156"/>
                    </a:lnTo>
                    <a:lnTo>
                      <a:pt x="1160" y="1218"/>
                    </a:lnTo>
                    <a:lnTo>
                      <a:pt x="1183" y="1286"/>
                    </a:lnTo>
                    <a:lnTo>
                      <a:pt x="1190" y="1356"/>
                    </a:lnTo>
                    <a:lnTo>
                      <a:pt x="1183" y="1424"/>
                    </a:lnTo>
                    <a:lnTo>
                      <a:pt x="1160" y="1491"/>
                    </a:lnTo>
                    <a:lnTo>
                      <a:pt x="1129" y="1552"/>
                    </a:lnTo>
                    <a:lnTo>
                      <a:pt x="1080" y="1607"/>
                    </a:lnTo>
                    <a:lnTo>
                      <a:pt x="1051" y="1633"/>
                    </a:lnTo>
                    <a:lnTo>
                      <a:pt x="1022" y="1656"/>
                    </a:lnTo>
                    <a:lnTo>
                      <a:pt x="993" y="1675"/>
                    </a:lnTo>
                    <a:lnTo>
                      <a:pt x="960" y="1687"/>
                    </a:lnTo>
                    <a:lnTo>
                      <a:pt x="925" y="1700"/>
                    </a:lnTo>
                    <a:lnTo>
                      <a:pt x="893" y="1710"/>
                    </a:lnTo>
                    <a:lnTo>
                      <a:pt x="857" y="1714"/>
                    </a:lnTo>
                    <a:lnTo>
                      <a:pt x="822" y="1717"/>
                    </a:lnTo>
                    <a:lnTo>
                      <a:pt x="786" y="1714"/>
                    </a:lnTo>
                    <a:lnTo>
                      <a:pt x="751" y="1710"/>
                    </a:lnTo>
                    <a:lnTo>
                      <a:pt x="715" y="1700"/>
                    </a:lnTo>
                    <a:lnTo>
                      <a:pt x="683" y="1687"/>
                    </a:lnTo>
                    <a:lnTo>
                      <a:pt x="651" y="1675"/>
                    </a:lnTo>
                    <a:lnTo>
                      <a:pt x="618" y="1656"/>
                    </a:lnTo>
                    <a:lnTo>
                      <a:pt x="590" y="1633"/>
                    </a:lnTo>
                    <a:lnTo>
                      <a:pt x="560" y="1607"/>
                    </a:lnTo>
                    <a:lnTo>
                      <a:pt x="515" y="1552"/>
                    </a:lnTo>
                    <a:lnTo>
                      <a:pt x="483" y="1488"/>
                    </a:lnTo>
                    <a:lnTo>
                      <a:pt x="464" y="1424"/>
                    </a:lnTo>
                    <a:lnTo>
                      <a:pt x="460" y="1353"/>
                    </a:lnTo>
                    <a:lnTo>
                      <a:pt x="464" y="1282"/>
                    </a:lnTo>
                    <a:lnTo>
                      <a:pt x="483" y="1214"/>
                    </a:lnTo>
                    <a:lnTo>
                      <a:pt x="515" y="1154"/>
                    </a:lnTo>
                    <a:lnTo>
                      <a:pt x="560" y="1099"/>
                    </a:lnTo>
                    <a:lnTo>
                      <a:pt x="235" y="765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22178"/>
                  </a:solidFill>
                </a:endParaRPr>
              </a:p>
            </p:txBody>
          </p:sp>
          <p:sp>
            <p:nvSpPr>
              <p:cNvPr id="24" name="Freeform 7"/>
              <p:cNvSpPr>
                <a:spLocks noChangeAspect="1"/>
              </p:cNvSpPr>
              <p:nvPr/>
            </p:nvSpPr>
            <p:spPr bwMode="auto">
              <a:xfrm>
                <a:off x="4000" y="751"/>
                <a:ext cx="416" cy="596"/>
              </a:xfrm>
              <a:custGeom>
                <a:avLst/>
                <a:gdLst>
                  <a:gd name="T0" fmla="*/ 1474 w 1476"/>
                  <a:gd name="T1" fmla="*/ 799 h 2268"/>
                  <a:gd name="T2" fmla="*/ 1451 w 1476"/>
                  <a:gd name="T3" fmla="*/ 919 h 2268"/>
                  <a:gd name="T4" fmla="*/ 1412 w 1476"/>
                  <a:gd name="T5" fmla="*/ 1031 h 2268"/>
                  <a:gd name="T6" fmla="*/ 1357 w 1476"/>
                  <a:gd name="T7" fmla="*/ 1137 h 2268"/>
                  <a:gd name="T8" fmla="*/ 1286 w 1476"/>
                  <a:gd name="T9" fmla="*/ 1230 h 2268"/>
                  <a:gd name="T10" fmla="*/ 1203 w 1476"/>
                  <a:gd name="T11" fmla="*/ 1313 h 2268"/>
                  <a:gd name="T12" fmla="*/ 1109 w 1476"/>
                  <a:gd name="T13" fmla="*/ 1381 h 2268"/>
                  <a:gd name="T14" fmla="*/ 1004 w 1476"/>
                  <a:gd name="T15" fmla="*/ 1433 h 2268"/>
                  <a:gd name="T16" fmla="*/ 950 w 1476"/>
                  <a:gd name="T17" fmla="*/ 1452 h 2268"/>
                  <a:gd name="T18" fmla="*/ 1200 w 1476"/>
                  <a:gd name="T19" fmla="*/ 1598 h 2268"/>
                  <a:gd name="T20" fmla="*/ 950 w 1476"/>
                  <a:gd name="T21" fmla="*/ 2011 h 2268"/>
                  <a:gd name="T22" fmla="*/ 542 w 1476"/>
                  <a:gd name="T23" fmla="*/ 2262 h 2268"/>
                  <a:gd name="T24" fmla="*/ 280 w 1476"/>
                  <a:gd name="T25" fmla="*/ 2011 h 2268"/>
                  <a:gd name="T26" fmla="*/ 537 w 1476"/>
                  <a:gd name="T27" fmla="*/ 1598 h 2268"/>
                  <a:gd name="T28" fmla="*/ 537 w 1476"/>
                  <a:gd name="T29" fmla="*/ 1452 h 2268"/>
                  <a:gd name="T30" fmla="*/ 479 w 1476"/>
                  <a:gd name="T31" fmla="*/ 1435 h 2268"/>
                  <a:gd name="T32" fmla="*/ 374 w 1476"/>
                  <a:gd name="T33" fmla="*/ 1385 h 2268"/>
                  <a:gd name="T34" fmla="*/ 277 w 1476"/>
                  <a:gd name="T35" fmla="*/ 1319 h 2268"/>
                  <a:gd name="T36" fmla="*/ 191 w 1476"/>
                  <a:gd name="T37" fmla="*/ 1239 h 2268"/>
                  <a:gd name="T38" fmla="*/ 120 w 1476"/>
                  <a:gd name="T39" fmla="*/ 1145 h 2268"/>
                  <a:gd name="T40" fmla="*/ 63 w 1476"/>
                  <a:gd name="T41" fmla="*/ 1039 h 2268"/>
                  <a:gd name="T42" fmla="*/ 23 w 1476"/>
                  <a:gd name="T43" fmla="*/ 925 h 2268"/>
                  <a:gd name="T44" fmla="*/ 3 w 1476"/>
                  <a:gd name="T45" fmla="*/ 803 h 2268"/>
                  <a:gd name="T46" fmla="*/ 3 w 1476"/>
                  <a:gd name="T47" fmla="*/ 667 h 2268"/>
                  <a:gd name="T48" fmla="*/ 35 w 1476"/>
                  <a:gd name="T49" fmla="*/ 522 h 2268"/>
                  <a:gd name="T50" fmla="*/ 89 w 1476"/>
                  <a:gd name="T51" fmla="*/ 388 h 2268"/>
                  <a:gd name="T52" fmla="*/ 168 w 1476"/>
                  <a:gd name="T53" fmla="*/ 271 h 2268"/>
                  <a:gd name="T54" fmla="*/ 268 w 1476"/>
                  <a:gd name="T55" fmla="*/ 172 h 2268"/>
                  <a:gd name="T56" fmla="*/ 386 w 1476"/>
                  <a:gd name="T57" fmla="*/ 91 h 2268"/>
                  <a:gd name="T58" fmla="*/ 519 w 1476"/>
                  <a:gd name="T59" fmla="*/ 35 h 2268"/>
                  <a:gd name="T60" fmla="*/ 664 w 1476"/>
                  <a:gd name="T61" fmla="*/ 2 h 2268"/>
                  <a:gd name="T62" fmla="*/ 815 w 1476"/>
                  <a:gd name="T63" fmla="*/ 2 h 2268"/>
                  <a:gd name="T64" fmla="*/ 958 w 1476"/>
                  <a:gd name="T65" fmla="*/ 31 h 2268"/>
                  <a:gd name="T66" fmla="*/ 1089 w 1476"/>
                  <a:gd name="T67" fmla="*/ 85 h 2268"/>
                  <a:gd name="T68" fmla="*/ 1205 w 1476"/>
                  <a:gd name="T69" fmla="*/ 166 h 2268"/>
                  <a:gd name="T70" fmla="*/ 1308 w 1476"/>
                  <a:gd name="T71" fmla="*/ 265 h 2268"/>
                  <a:gd name="T72" fmla="*/ 1388 w 1476"/>
                  <a:gd name="T73" fmla="*/ 382 h 2268"/>
                  <a:gd name="T74" fmla="*/ 1443 w 1476"/>
                  <a:gd name="T75" fmla="*/ 516 h 2268"/>
                  <a:gd name="T76" fmla="*/ 1474 w 1476"/>
                  <a:gd name="T77" fmla="*/ 665 h 2268"/>
                  <a:gd name="T78" fmla="*/ 1476 w 1476"/>
                  <a:gd name="T79" fmla="*/ 741 h 2268"/>
                  <a:gd name="T80" fmla="*/ 1058 w 1476"/>
                  <a:gd name="T81" fmla="*/ 676 h 2268"/>
                  <a:gd name="T82" fmla="*/ 1006 w 1476"/>
                  <a:gd name="T83" fmla="*/ 559 h 2268"/>
                  <a:gd name="T84" fmla="*/ 918 w 1476"/>
                  <a:gd name="T85" fmla="*/ 470 h 2268"/>
                  <a:gd name="T86" fmla="*/ 804 w 1476"/>
                  <a:gd name="T87" fmla="*/ 419 h 2268"/>
                  <a:gd name="T88" fmla="*/ 674 w 1476"/>
                  <a:gd name="T89" fmla="*/ 419 h 2268"/>
                  <a:gd name="T90" fmla="*/ 556 w 1476"/>
                  <a:gd name="T91" fmla="*/ 470 h 2268"/>
                  <a:gd name="T92" fmla="*/ 467 w 1476"/>
                  <a:gd name="T93" fmla="*/ 559 h 2268"/>
                  <a:gd name="T94" fmla="*/ 419 w 1476"/>
                  <a:gd name="T95" fmla="*/ 676 h 2268"/>
                  <a:gd name="T96" fmla="*/ 419 w 1476"/>
                  <a:gd name="T97" fmla="*/ 805 h 2268"/>
                  <a:gd name="T98" fmla="*/ 467 w 1476"/>
                  <a:gd name="T99" fmla="*/ 923 h 2268"/>
                  <a:gd name="T100" fmla="*/ 556 w 1476"/>
                  <a:gd name="T101" fmla="*/ 1011 h 2268"/>
                  <a:gd name="T102" fmla="*/ 674 w 1476"/>
                  <a:gd name="T103" fmla="*/ 1062 h 2268"/>
                  <a:gd name="T104" fmla="*/ 807 w 1476"/>
                  <a:gd name="T105" fmla="*/ 1062 h 2268"/>
                  <a:gd name="T106" fmla="*/ 921 w 1476"/>
                  <a:gd name="T107" fmla="*/ 1011 h 2268"/>
                  <a:gd name="T108" fmla="*/ 1010 w 1476"/>
                  <a:gd name="T109" fmla="*/ 923 h 2268"/>
                  <a:gd name="T110" fmla="*/ 1058 w 1476"/>
                  <a:gd name="T111" fmla="*/ 805 h 2268"/>
                  <a:gd name="T112" fmla="*/ 1476 w 1476"/>
                  <a:gd name="T113" fmla="*/ 741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76" h="2268">
                    <a:moveTo>
                      <a:pt x="1476" y="741"/>
                    </a:moveTo>
                    <a:lnTo>
                      <a:pt x="1474" y="799"/>
                    </a:lnTo>
                    <a:lnTo>
                      <a:pt x="1466" y="859"/>
                    </a:lnTo>
                    <a:lnTo>
                      <a:pt x="1451" y="919"/>
                    </a:lnTo>
                    <a:lnTo>
                      <a:pt x="1433" y="977"/>
                    </a:lnTo>
                    <a:lnTo>
                      <a:pt x="1412" y="1031"/>
                    </a:lnTo>
                    <a:lnTo>
                      <a:pt x="1385" y="1085"/>
                    </a:lnTo>
                    <a:lnTo>
                      <a:pt x="1357" y="1137"/>
                    </a:lnTo>
                    <a:lnTo>
                      <a:pt x="1323" y="1185"/>
                    </a:lnTo>
                    <a:lnTo>
                      <a:pt x="1286" y="1230"/>
                    </a:lnTo>
                    <a:lnTo>
                      <a:pt x="1246" y="1273"/>
                    </a:lnTo>
                    <a:lnTo>
                      <a:pt x="1203" y="1313"/>
                    </a:lnTo>
                    <a:lnTo>
                      <a:pt x="1157" y="1350"/>
                    </a:lnTo>
                    <a:lnTo>
                      <a:pt x="1109" y="1381"/>
                    </a:lnTo>
                    <a:lnTo>
                      <a:pt x="1058" y="1410"/>
                    </a:lnTo>
                    <a:lnTo>
                      <a:pt x="1004" y="1433"/>
                    </a:lnTo>
                    <a:lnTo>
                      <a:pt x="950" y="1452"/>
                    </a:lnTo>
                    <a:lnTo>
                      <a:pt x="950" y="1452"/>
                    </a:lnTo>
                    <a:lnTo>
                      <a:pt x="950" y="1598"/>
                    </a:lnTo>
                    <a:lnTo>
                      <a:pt x="1200" y="1598"/>
                    </a:lnTo>
                    <a:lnTo>
                      <a:pt x="1200" y="2011"/>
                    </a:lnTo>
                    <a:lnTo>
                      <a:pt x="950" y="2011"/>
                    </a:lnTo>
                    <a:lnTo>
                      <a:pt x="950" y="2268"/>
                    </a:lnTo>
                    <a:lnTo>
                      <a:pt x="542" y="2262"/>
                    </a:lnTo>
                    <a:lnTo>
                      <a:pt x="537" y="2011"/>
                    </a:lnTo>
                    <a:lnTo>
                      <a:pt x="280" y="2011"/>
                    </a:lnTo>
                    <a:lnTo>
                      <a:pt x="280" y="1598"/>
                    </a:lnTo>
                    <a:lnTo>
                      <a:pt x="537" y="1598"/>
                    </a:lnTo>
                    <a:lnTo>
                      <a:pt x="537" y="1598"/>
                    </a:lnTo>
                    <a:lnTo>
                      <a:pt x="537" y="1452"/>
                    </a:lnTo>
                    <a:lnTo>
                      <a:pt x="537" y="1452"/>
                    </a:lnTo>
                    <a:lnTo>
                      <a:pt x="479" y="1435"/>
                    </a:lnTo>
                    <a:lnTo>
                      <a:pt x="425" y="1413"/>
                    </a:lnTo>
                    <a:lnTo>
                      <a:pt x="374" y="1385"/>
                    </a:lnTo>
                    <a:lnTo>
                      <a:pt x="322" y="1353"/>
                    </a:lnTo>
                    <a:lnTo>
                      <a:pt x="277" y="1319"/>
                    </a:lnTo>
                    <a:lnTo>
                      <a:pt x="231" y="1279"/>
                    </a:lnTo>
                    <a:lnTo>
                      <a:pt x="191" y="1239"/>
                    </a:lnTo>
                    <a:lnTo>
                      <a:pt x="154" y="1193"/>
                    </a:lnTo>
                    <a:lnTo>
                      <a:pt x="120" y="1145"/>
                    </a:lnTo>
                    <a:lnTo>
                      <a:pt x="89" y="1093"/>
                    </a:lnTo>
                    <a:lnTo>
                      <a:pt x="63" y="1039"/>
                    </a:lnTo>
                    <a:lnTo>
                      <a:pt x="40" y="983"/>
                    </a:lnTo>
                    <a:lnTo>
                      <a:pt x="23" y="925"/>
                    </a:lnTo>
                    <a:lnTo>
                      <a:pt x="12" y="865"/>
                    </a:lnTo>
                    <a:lnTo>
                      <a:pt x="3" y="803"/>
                    </a:lnTo>
                    <a:lnTo>
                      <a:pt x="0" y="741"/>
                    </a:lnTo>
                    <a:lnTo>
                      <a:pt x="3" y="667"/>
                    </a:lnTo>
                    <a:lnTo>
                      <a:pt x="15" y="593"/>
                    </a:lnTo>
                    <a:lnTo>
                      <a:pt x="35" y="522"/>
                    </a:lnTo>
                    <a:lnTo>
                      <a:pt x="58" y="454"/>
                    </a:lnTo>
                    <a:lnTo>
                      <a:pt x="89" y="388"/>
                    </a:lnTo>
                    <a:lnTo>
                      <a:pt x="125" y="328"/>
                    </a:lnTo>
                    <a:lnTo>
                      <a:pt x="168" y="271"/>
                    </a:lnTo>
                    <a:lnTo>
                      <a:pt x="218" y="217"/>
                    </a:lnTo>
                    <a:lnTo>
                      <a:pt x="268" y="172"/>
                    </a:lnTo>
                    <a:lnTo>
                      <a:pt x="326" y="128"/>
                    </a:lnTo>
                    <a:lnTo>
                      <a:pt x="386" y="91"/>
                    </a:lnTo>
                    <a:lnTo>
                      <a:pt x="451" y="60"/>
                    </a:lnTo>
                    <a:lnTo>
                      <a:pt x="519" y="35"/>
                    </a:lnTo>
                    <a:lnTo>
                      <a:pt x="591" y="14"/>
                    </a:lnTo>
                    <a:lnTo>
                      <a:pt x="664" y="2"/>
                    </a:lnTo>
                    <a:lnTo>
                      <a:pt x="741" y="0"/>
                    </a:lnTo>
                    <a:lnTo>
                      <a:pt x="815" y="2"/>
                    </a:lnTo>
                    <a:lnTo>
                      <a:pt x="890" y="14"/>
                    </a:lnTo>
                    <a:lnTo>
                      <a:pt x="958" y="31"/>
                    </a:lnTo>
                    <a:lnTo>
                      <a:pt x="1026" y="58"/>
                    </a:lnTo>
                    <a:lnTo>
                      <a:pt x="1089" y="85"/>
                    </a:lnTo>
                    <a:lnTo>
                      <a:pt x="1151" y="122"/>
                    </a:lnTo>
                    <a:lnTo>
                      <a:pt x="1205" y="166"/>
                    </a:lnTo>
                    <a:lnTo>
                      <a:pt x="1260" y="211"/>
                    </a:lnTo>
                    <a:lnTo>
                      <a:pt x="1308" y="265"/>
                    </a:lnTo>
                    <a:lnTo>
                      <a:pt x="1352" y="323"/>
                    </a:lnTo>
                    <a:lnTo>
                      <a:pt x="1388" y="382"/>
                    </a:lnTo>
                    <a:lnTo>
                      <a:pt x="1420" y="448"/>
                    </a:lnTo>
                    <a:lnTo>
                      <a:pt x="1443" y="516"/>
                    </a:lnTo>
                    <a:lnTo>
                      <a:pt x="1462" y="587"/>
                    </a:lnTo>
                    <a:lnTo>
                      <a:pt x="1474" y="665"/>
                    </a:lnTo>
                    <a:lnTo>
                      <a:pt x="1476" y="741"/>
                    </a:lnTo>
                    <a:lnTo>
                      <a:pt x="1476" y="741"/>
                    </a:lnTo>
                    <a:lnTo>
                      <a:pt x="1064" y="741"/>
                    </a:lnTo>
                    <a:lnTo>
                      <a:pt x="1058" y="676"/>
                    </a:lnTo>
                    <a:lnTo>
                      <a:pt x="1037" y="613"/>
                    </a:lnTo>
                    <a:lnTo>
                      <a:pt x="1006" y="559"/>
                    </a:lnTo>
                    <a:lnTo>
                      <a:pt x="966" y="510"/>
                    </a:lnTo>
                    <a:lnTo>
                      <a:pt x="918" y="470"/>
                    </a:lnTo>
                    <a:lnTo>
                      <a:pt x="863" y="439"/>
                    </a:lnTo>
                    <a:lnTo>
                      <a:pt x="804" y="419"/>
                    </a:lnTo>
                    <a:lnTo>
                      <a:pt x="741" y="414"/>
                    </a:lnTo>
                    <a:lnTo>
                      <a:pt x="674" y="419"/>
                    </a:lnTo>
                    <a:lnTo>
                      <a:pt x="614" y="439"/>
                    </a:lnTo>
                    <a:lnTo>
                      <a:pt x="556" y="470"/>
                    </a:lnTo>
                    <a:lnTo>
                      <a:pt x="508" y="510"/>
                    </a:lnTo>
                    <a:lnTo>
                      <a:pt x="467" y="559"/>
                    </a:lnTo>
                    <a:lnTo>
                      <a:pt x="440" y="613"/>
                    </a:lnTo>
                    <a:lnTo>
                      <a:pt x="419" y="676"/>
                    </a:lnTo>
                    <a:lnTo>
                      <a:pt x="413" y="741"/>
                    </a:lnTo>
                    <a:lnTo>
                      <a:pt x="419" y="805"/>
                    </a:lnTo>
                    <a:lnTo>
                      <a:pt x="440" y="868"/>
                    </a:lnTo>
                    <a:lnTo>
                      <a:pt x="467" y="923"/>
                    </a:lnTo>
                    <a:lnTo>
                      <a:pt x="508" y="971"/>
                    </a:lnTo>
                    <a:lnTo>
                      <a:pt x="556" y="1011"/>
                    </a:lnTo>
                    <a:lnTo>
                      <a:pt x="614" y="1042"/>
                    </a:lnTo>
                    <a:lnTo>
                      <a:pt x="674" y="1062"/>
                    </a:lnTo>
                    <a:lnTo>
                      <a:pt x="741" y="1068"/>
                    </a:lnTo>
                    <a:lnTo>
                      <a:pt x="807" y="1062"/>
                    </a:lnTo>
                    <a:lnTo>
                      <a:pt x="867" y="1042"/>
                    </a:lnTo>
                    <a:lnTo>
                      <a:pt x="921" y="1011"/>
                    </a:lnTo>
                    <a:lnTo>
                      <a:pt x="969" y="971"/>
                    </a:lnTo>
                    <a:lnTo>
                      <a:pt x="1010" y="923"/>
                    </a:lnTo>
                    <a:lnTo>
                      <a:pt x="1037" y="868"/>
                    </a:lnTo>
                    <a:lnTo>
                      <a:pt x="1058" y="805"/>
                    </a:lnTo>
                    <a:lnTo>
                      <a:pt x="1064" y="741"/>
                    </a:lnTo>
                    <a:lnTo>
                      <a:pt x="1476" y="7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rgbClr val="022178"/>
                  </a:solidFill>
                </a:endParaRPr>
              </a:p>
            </p:txBody>
          </p:sp>
        </p:grpSp>
      </p:grpSp>
      <p:sp>
        <p:nvSpPr>
          <p:cNvPr id="29" name="Freeform 28"/>
          <p:cNvSpPr>
            <a:spLocks noChangeAspect="1"/>
          </p:cNvSpPr>
          <p:nvPr/>
        </p:nvSpPr>
        <p:spPr bwMode="auto">
          <a:xfrm>
            <a:off x="196519" y="5181600"/>
            <a:ext cx="655743" cy="681252"/>
          </a:xfrm>
          <a:custGeom>
            <a:avLst/>
            <a:gdLst>
              <a:gd name="T0" fmla="*/ 132 w 1288"/>
              <a:gd name="T1" fmla="*/ 1291 h 1291"/>
              <a:gd name="T2" fmla="*/ 105 w 1288"/>
              <a:gd name="T3" fmla="*/ 1288 h 1291"/>
              <a:gd name="T4" fmla="*/ 80 w 1288"/>
              <a:gd name="T5" fmla="*/ 1281 h 1291"/>
              <a:gd name="T6" fmla="*/ 57 w 1288"/>
              <a:gd name="T7" fmla="*/ 1268 h 1291"/>
              <a:gd name="T8" fmla="*/ 39 w 1288"/>
              <a:gd name="T9" fmla="*/ 1253 h 1291"/>
              <a:gd name="T10" fmla="*/ 22 w 1288"/>
              <a:gd name="T11" fmla="*/ 1233 h 1291"/>
              <a:gd name="T12" fmla="*/ 10 w 1288"/>
              <a:gd name="T13" fmla="*/ 1211 h 1291"/>
              <a:gd name="T14" fmla="*/ 3 w 1288"/>
              <a:gd name="T15" fmla="*/ 1187 h 1291"/>
              <a:gd name="T16" fmla="*/ 0 w 1288"/>
              <a:gd name="T17" fmla="*/ 1160 h 1291"/>
              <a:gd name="T18" fmla="*/ 0 w 1288"/>
              <a:gd name="T19" fmla="*/ 130 h 1291"/>
              <a:gd name="T20" fmla="*/ 3 w 1288"/>
              <a:gd name="T21" fmla="*/ 104 h 1291"/>
              <a:gd name="T22" fmla="*/ 10 w 1288"/>
              <a:gd name="T23" fmla="*/ 80 h 1291"/>
              <a:gd name="T24" fmla="*/ 22 w 1288"/>
              <a:gd name="T25" fmla="*/ 57 h 1291"/>
              <a:gd name="T26" fmla="*/ 39 w 1288"/>
              <a:gd name="T27" fmla="*/ 38 h 1291"/>
              <a:gd name="T28" fmla="*/ 57 w 1288"/>
              <a:gd name="T29" fmla="*/ 22 h 1291"/>
              <a:gd name="T30" fmla="*/ 80 w 1288"/>
              <a:gd name="T31" fmla="*/ 10 h 1291"/>
              <a:gd name="T32" fmla="*/ 105 w 1288"/>
              <a:gd name="T33" fmla="*/ 3 h 1291"/>
              <a:gd name="T34" fmla="*/ 132 w 1288"/>
              <a:gd name="T35" fmla="*/ 0 h 1291"/>
              <a:gd name="T36" fmla="*/ 1156 w 1288"/>
              <a:gd name="T37" fmla="*/ 0 h 1291"/>
              <a:gd name="T38" fmla="*/ 1183 w 1288"/>
              <a:gd name="T39" fmla="*/ 3 h 1291"/>
              <a:gd name="T40" fmla="*/ 1208 w 1288"/>
              <a:gd name="T41" fmla="*/ 10 h 1291"/>
              <a:gd name="T42" fmla="*/ 1230 w 1288"/>
              <a:gd name="T43" fmla="*/ 22 h 1291"/>
              <a:gd name="T44" fmla="*/ 1250 w 1288"/>
              <a:gd name="T45" fmla="*/ 38 h 1291"/>
              <a:gd name="T46" fmla="*/ 1266 w 1288"/>
              <a:gd name="T47" fmla="*/ 57 h 1291"/>
              <a:gd name="T48" fmla="*/ 1278 w 1288"/>
              <a:gd name="T49" fmla="*/ 80 h 1291"/>
              <a:gd name="T50" fmla="*/ 1285 w 1288"/>
              <a:gd name="T51" fmla="*/ 104 h 1291"/>
              <a:gd name="T52" fmla="*/ 1288 w 1288"/>
              <a:gd name="T53" fmla="*/ 130 h 1291"/>
              <a:gd name="T54" fmla="*/ 1288 w 1288"/>
              <a:gd name="T55" fmla="*/ 1160 h 1291"/>
              <a:gd name="T56" fmla="*/ 1285 w 1288"/>
              <a:gd name="T57" fmla="*/ 1187 h 1291"/>
              <a:gd name="T58" fmla="*/ 1278 w 1288"/>
              <a:gd name="T59" fmla="*/ 1211 h 1291"/>
              <a:gd name="T60" fmla="*/ 1266 w 1288"/>
              <a:gd name="T61" fmla="*/ 1233 h 1291"/>
              <a:gd name="T62" fmla="*/ 1250 w 1288"/>
              <a:gd name="T63" fmla="*/ 1253 h 1291"/>
              <a:gd name="T64" fmla="*/ 1230 w 1288"/>
              <a:gd name="T65" fmla="*/ 1268 h 1291"/>
              <a:gd name="T66" fmla="*/ 1208 w 1288"/>
              <a:gd name="T67" fmla="*/ 1281 h 1291"/>
              <a:gd name="T68" fmla="*/ 1183 w 1288"/>
              <a:gd name="T69" fmla="*/ 1288 h 1291"/>
              <a:gd name="T70" fmla="*/ 1156 w 1288"/>
              <a:gd name="T71" fmla="*/ 1291 h 1291"/>
              <a:gd name="T72" fmla="*/ 132 w 1288"/>
              <a:gd name="T73" fmla="*/ 1291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8" h="1291">
                <a:moveTo>
                  <a:pt x="132" y="1291"/>
                </a:moveTo>
                <a:lnTo>
                  <a:pt x="105" y="1288"/>
                </a:lnTo>
                <a:lnTo>
                  <a:pt x="80" y="1281"/>
                </a:lnTo>
                <a:lnTo>
                  <a:pt x="57" y="1268"/>
                </a:lnTo>
                <a:lnTo>
                  <a:pt x="39" y="1253"/>
                </a:lnTo>
                <a:lnTo>
                  <a:pt x="22" y="1233"/>
                </a:lnTo>
                <a:lnTo>
                  <a:pt x="10" y="1211"/>
                </a:lnTo>
                <a:lnTo>
                  <a:pt x="3" y="1187"/>
                </a:lnTo>
                <a:lnTo>
                  <a:pt x="0" y="1160"/>
                </a:lnTo>
                <a:lnTo>
                  <a:pt x="0" y="130"/>
                </a:lnTo>
                <a:lnTo>
                  <a:pt x="3" y="104"/>
                </a:lnTo>
                <a:lnTo>
                  <a:pt x="10" y="80"/>
                </a:lnTo>
                <a:lnTo>
                  <a:pt x="22" y="57"/>
                </a:lnTo>
                <a:lnTo>
                  <a:pt x="39" y="38"/>
                </a:lnTo>
                <a:lnTo>
                  <a:pt x="57" y="22"/>
                </a:lnTo>
                <a:lnTo>
                  <a:pt x="80" y="10"/>
                </a:lnTo>
                <a:lnTo>
                  <a:pt x="105" y="3"/>
                </a:lnTo>
                <a:lnTo>
                  <a:pt x="132" y="0"/>
                </a:lnTo>
                <a:lnTo>
                  <a:pt x="1156" y="0"/>
                </a:lnTo>
                <a:lnTo>
                  <a:pt x="1183" y="3"/>
                </a:lnTo>
                <a:lnTo>
                  <a:pt x="1208" y="10"/>
                </a:lnTo>
                <a:lnTo>
                  <a:pt x="1230" y="22"/>
                </a:lnTo>
                <a:lnTo>
                  <a:pt x="1250" y="38"/>
                </a:lnTo>
                <a:lnTo>
                  <a:pt x="1266" y="57"/>
                </a:lnTo>
                <a:lnTo>
                  <a:pt x="1278" y="80"/>
                </a:lnTo>
                <a:lnTo>
                  <a:pt x="1285" y="104"/>
                </a:lnTo>
                <a:lnTo>
                  <a:pt x="1288" y="130"/>
                </a:lnTo>
                <a:lnTo>
                  <a:pt x="1288" y="1160"/>
                </a:lnTo>
                <a:lnTo>
                  <a:pt x="1285" y="1187"/>
                </a:lnTo>
                <a:lnTo>
                  <a:pt x="1278" y="1211"/>
                </a:lnTo>
                <a:lnTo>
                  <a:pt x="1266" y="1233"/>
                </a:lnTo>
                <a:lnTo>
                  <a:pt x="1250" y="1253"/>
                </a:lnTo>
                <a:lnTo>
                  <a:pt x="1230" y="1268"/>
                </a:lnTo>
                <a:lnTo>
                  <a:pt x="1208" y="1281"/>
                </a:lnTo>
                <a:lnTo>
                  <a:pt x="1183" y="1288"/>
                </a:lnTo>
                <a:lnTo>
                  <a:pt x="1156" y="1291"/>
                </a:lnTo>
                <a:lnTo>
                  <a:pt x="132" y="1291"/>
                </a:lnTo>
                <a:close/>
              </a:path>
            </a:pathLst>
          </a:custGeom>
          <a:solidFill>
            <a:srgbClr val="000040"/>
          </a:solidFill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/>
        </p:spPr>
        <p:txBody>
          <a:bodyPr anchor="ctr"/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+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6519" y="3879315"/>
            <a:ext cx="655743" cy="681252"/>
            <a:chOff x="2971800" y="3523685"/>
            <a:chExt cx="655743" cy="681252"/>
          </a:xfrm>
        </p:grpSpPr>
        <p:sp>
          <p:nvSpPr>
            <p:cNvPr id="30" name="Freeform 29"/>
            <p:cNvSpPr>
              <a:spLocks noChangeAspect="1"/>
            </p:cNvSpPr>
            <p:nvPr/>
          </p:nvSpPr>
          <p:spPr bwMode="auto">
            <a:xfrm>
              <a:off x="2971800" y="3523685"/>
              <a:ext cx="655743" cy="681252"/>
            </a:xfrm>
            <a:custGeom>
              <a:avLst/>
              <a:gdLst>
                <a:gd name="T0" fmla="*/ 132 w 1288"/>
                <a:gd name="T1" fmla="*/ 1291 h 1291"/>
                <a:gd name="T2" fmla="*/ 105 w 1288"/>
                <a:gd name="T3" fmla="*/ 1288 h 1291"/>
                <a:gd name="T4" fmla="*/ 80 w 1288"/>
                <a:gd name="T5" fmla="*/ 1281 h 1291"/>
                <a:gd name="T6" fmla="*/ 57 w 1288"/>
                <a:gd name="T7" fmla="*/ 1268 h 1291"/>
                <a:gd name="T8" fmla="*/ 39 w 1288"/>
                <a:gd name="T9" fmla="*/ 1253 h 1291"/>
                <a:gd name="T10" fmla="*/ 22 w 1288"/>
                <a:gd name="T11" fmla="*/ 1233 h 1291"/>
                <a:gd name="T12" fmla="*/ 10 w 1288"/>
                <a:gd name="T13" fmla="*/ 1211 h 1291"/>
                <a:gd name="T14" fmla="*/ 3 w 1288"/>
                <a:gd name="T15" fmla="*/ 1187 h 1291"/>
                <a:gd name="T16" fmla="*/ 0 w 1288"/>
                <a:gd name="T17" fmla="*/ 1160 h 1291"/>
                <a:gd name="T18" fmla="*/ 0 w 1288"/>
                <a:gd name="T19" fmla="*/ 130 h 1291"/>
                <a:gd name="T20" fmla="*/ 3 w 1288"/>
                <a:gd name="T21" fmla="*/ 104 h 1291"/>
                <a:gd name="T22" fmla="*/ 10 w 1288"/>
                <a:gd name="T23" fmla="*/ 80 h 1291"/>
                <a:gd name="T24" fmla="*/ 22 w 1288"/>
                <a:gd name="T25" fmla="*/ 57 h 1291"/>
                <a:gd name="T26" fmla="*/ 39 w 1288"/>
                <a:gd name="T27" fmla="*/ 38 h 1291"/>
                <a:gd name="T28" fmla="*/ 57 w 1288"/>
                <a:gd name="T29" fmla="*/ 22 h 1291"/>
                <a:gd name="T30" fmla="*/ 80 w 1288"/>
                <a:gd name="T31" fmla="*/ 10 h 1291"/>
                <a:gd name="T32" fmla="*/ 105 w 1288"/>
                <a:gd name="T33" fmla="*/ 3 h 1291"/>
                <a:gd name="T34" fmla="*/ 132 w 1288"/>
                <a:gd name="T35" fmla="*/ 0 h 1291"/>
                <a:gd name="T36" fmla="*/ 1156 w 1288"/>
                <a:gd name="T37" fmla="*/ 0 h 1291"/>
                <a:gd name="T38" fmla="*/ 1183 w 1288"/>
                <a:gd name="T39" fmla="*/ 3 h 1291"/>
                <a:gd name="T40" fmla="*/ 1208 w 1288"/>
                <a:gd name="T41" fmla="*/ 10 h 1291"/>
                <a:gd name="T42" fmla="*/ 1230 w 1288"/>
                <a:gd name="T43" fmla="*/ 22 h 1291"/>
                <a:gd name="T44" fmla="*/ 1250 w 1288"/>
                <a:gd name="T45" fmla="*/ 38 h 1291"/>
                <a:gd name="T46" fmla="*/ 1266 w 1288"/>
                <a:gd name="T47" fmla="*/ 57 h 1291"/>
                <a:gd name="T48" fmla="*/ 1278 w 1288"/>
                <a:gd name="T49" fmla="*/ 80 h 1291"/>
                <a:gd name="T50" fmla="*/ 1285 w 1288"/>
                <a:gd name="T51" fmla="*/ 104 h 1291"/>
                <a:gd name="T52" fmla="*/ 1288 w 1288"/>
                <a:gd name="T53" fmla="*/ 130 h 1291"/>
                <a:gd name="T54" fmla="*/ 1288 w 1288"/>
                <a:gd name="T55" fmla="*/ 1160 h 1291"/>
                <a:gd name="T56" fmla="*/ 1285 w 1288"/>
                <a:gd name="T57" fmla="*/ 1187 h 1291"/>
                <a:gd name="T58" fmla="*/ 1278 w 1288"/>
                <a:gd name="T59" fmla="*/ 1211 h 1291"/>
                <a:gd name="T60" fmla="*/ 1266 w 1288"/>
                <a:gd name="T61" fmla="*/ 1233 h 1291"/>
                <a:gd name="T62" fmla="*/ 1250 w 1288"/>
                <a:gd name="T63" fmla="*/ 1253 h 1291"/>
                <a:gd name="T64" fmla="*/ 1230 w 1288"/>
                <a:gd name="T65" fmla="*/ 1268 h 1291"/>
                <a:gd name="T66" fmla="*/ 1208 w 1288"/>
                <a:gd name="T67" fmla="*/ 1281 h 1291"/>
                <a:gd name="T68" fmla="*/ 1183 w 1288"/>
                <a:gd name="T69" fmla="*/ 1288 h 1291"/>
                <a:gd name="T70" fmla="*/ 1156 w 1288"/>
                <a:gd name="T71" fmla="*/ 1291 h 1291"/>
                <a:gd name="T72" fmla="*/ 132 w 1288"/>
                <a:gd name="T73" fmla="*/ 129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8" h="1291">
                  <a:moveTo>
                    <a:pt x="132" y="1291"/>
                  </a:moveTo>
                  <a:lnTo>
                    <a:pt x="105" y="1288"/>
                  </a:lnTo>
                  <a:lnTo>
                    <a:pt x="80" y="1281"/>
                  </a:lnTo>
                  <a:lnTo>
                    <a:pt x="57" y="1268"/>
                  </a:lnTo>
                  <a:lnTo>
                    <a:pt x="39" y="1253"/>
                  </a:lnTo>
                  <a:lnTo>
                    <a:pt x="22" y="1233"/>
                  </a:lnTo>
                  <a:lnTo>
                    <a:pt x="10" y="1211"/>
                  </a:lnTo>
                  <a:lnTo>
                    <a:pt x="3" y="1187"/>
                  </a:lnTo>
                  <a:lnTo>
                    <a:pt x="0" y="1160"/>
                  </a:lnTo>
                  <a:lnTo>
                    <a:pt x="0" y="130"/>
                  </a:lnTo>
                  <a:lnTo>
                    <a:pt x="3" y="104"/>
                  </a:lnTo>
                  <a:lnTo>
                    <a:pt x="10" y="80"/>
                  </a:lnTo>
                  <a:lnTo>
                    <a:pt x="22" y="57"/>
                  </a:lnTo>
                  <a:lnTo>
                    <a:pt x="39" y="38"/>
                  </a:lnTo>
                  <a:lnTo>
                    <a:pt x="57" y="22"/>
                  </a:lnTo>
                  <a:lnTo>
                    <a:pt x="80" y="10"/>
                  </a:lnTo>
                  <a:lnTo>
                    <a:pt x="105" y="3"/>
                  </a:lnTo>
                  <a:lnTo>
                    <a:pt x="132" y="0"/>
                  </a:lnTo>
                  <a:lnTo>
                    <a:pt x="1156" y="0"/>
                  </a:lnTo>
                  <a:lnTo>
                    <a:pt x="1183" y="3"/>
                  </a:lnTo>
                  <a:lnTo>
                    <a:pt x="1208" y="10"/>
                  </a:lnTo>
                  <a:lnTo>
                    <a:pt x="1230" y="22"/>
                  </a:lnTo>
                  <a:lnTo>
                    <a:pt x="1250" y="38"/>
                  </a:lnTo>
                  <a:lnTo>
                    <a:pt x="1266" y="57"/>
                  </a:lnTo>
                  <a:lnTo>
                    <a:pt x="1278" y="80"/>
                  </a:lnTo>
                  <a:lnTo>
                    <a:pt x="1285" y="104"/>
                  </a:lnTo>
                  <a:lnTo>
                    <a:pt x="1288" y="130"/>
                  </a:lnTo>
                  <a:lnTo>
                    <a:pt x="1288" y="1160"/>
                  </a:lnTo>
                  <a:lnTo>
                    <a:pt x="1285" y="1187"/>
                  </a:lnTo>
                  <a:lnTo>
                    <a:pt x="1278" y="1211"/>
                  </a:lnTo>
                  <a:lnTo>
                    <a:pt x="1266" y="1233"/>
                  </a:lnTo>
                  <a:lnTo>
                    <a:pt x="1250" y="1253"/>
                  </a:lnTo>
                  <a:lnTo>
                    <a:pt x="1230" y="1268"/>
                  </a:lnTo>
                  <a:lnTo>
                    <a:pt x="1208" y="1281"/>
                  </a:lnTo>
                  <a:lnTo>
                    <a:pt x="1183" y="1288"/>
                  </a:lnTo>
                  <a:lnTo>
                    <a:pt x="1156" y="1291"/>
                  </a:lnTo>
                  <a:lnTo>
                    <a:pt x="132" y="1291"/>
                  </a:lnTo>
                  <a:close/>
                </a:path>
              </a:pathLst>
            </a:custGeom>
            <a:solidFill>
              <a:srgbClr val="000040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dirty="0">
                <a:solidFill>
                  <a:srgbClr val="022178"/>
                </a:solidFill>
              </a:endParaRPr>
            </a:p>
          </p:txBody>
        </p:sp>
        <p:sp>
          <p:nvSpPr>
            <p:cNvPr id="32" name="Freeform 4"/>
            <p:cNvSpPr>
              <a:spLocks noChangeAspect="1"/>
            </p:cNvSpPr>
            <p:nvPr/>
          </p:nvSpPr>
          <p:spPr bwMode="auto">
            <a:xfrm>
              <a:off x="3060186" y="3605619"/>
              <a:ext cx="478969" cy="547393"/>
            </a:xfrm>
            <a:custGeom>
              <a:avLst/>
              <a:gdLst>
                <a:gd name="T0" fmla="*/ 1603 w 1795"/>
                <a:gd name="T1" fmla="*/ 1383 h 2050"/>
                <a:gd name="T2" fmla="*/ 1645 w 1795"/>
                <a:gd name="T3" fmla="*/ 1316 h 2050"/>
                <a:gd name="T4" fmla="*/ 1698 w 1795"/>
                <a:gd name="T5" fmla="*/ 1213 h 2050"/>
                <a:gd name="T6" fmla="*/ 1751 w 1795"/>
                <a:gd name="T7" fmla="*/ 1082 h 2050"/>
                <a:gd name="T8" fmla="*/ 1787 w 1795"/>
                <a:gd name="T9" fmla="*/ 928 h 2050"/>
                <a:gd name="T10" fmla="*/ 1792 w 1795"/>
                <a:gd name="T11" fmla="*/ 755 h 2050"/>
                <a:gd name="T12" fmla="*/ 1754 w 1795"/>
                <a:gd name="T13" fmla="*/ 569 h 2050"/>
                <a:gd name="T14" fmla="*/ 1659 w 1795"/>
                <a:gd name="T15" fmla="*/ 378 h 2050"/>
                <a:gd name="T16" fmla="*/ 1559 w 1795"/>
                <a:gd name="T17" fmla="*/ 255 h 2050"/>
                <a:gd name="T18" fmla="*/ 1506 w 1795"/>
                <a:gd name="T19" fmla="*/ 204 h 2050"/>
                <a:gd name="T20" fmla="*/ 1447 w 1795"/>
                <a:gd name="T21" fmla="*/ 160 h 2050"/>
                <a:gd name="T22" fmla="*/ 1385 w 1795"/>
                <a:gd name="T23" fmla="*/ 122 h 2050"/>
                <a:gd name="T24" fmla="*/ 1319 w 1795"/>
                <a:gd name="T25" fmla="*/ 90 h 2050"/>
                <a:gd name="T26" fmla="*/ 1251 w 1795"/>
                <a:gd name="T27" fmla="*/ 62 h 2050"/>
                <a:gd name="T28" fmla="*/ 1181 w 1795"/>
                <a:gd name="T29" fmla="*/ 40 h 2050"/>
                <a:gd name="T30" fmla="*/ 1109 w 1795"/>
                <a:gd name="T31" fmla="*/ 23 h 2050"/>
                <a:gd name="T32" fmla="*/ 1037 w 1795"/>
                <a:gd name="T33" fmla="*/ 10 h 2050"/>
                <a:gd name="T34" fmla="*/ 964 w 1795"/>
                <a:gd name="T35" fmla="*/ 2 h 2050"/>
                <a:gd name="T36" fmla="*/ 893 w 1795"/>
                <a:gd name="T37" fmla="*/ 0 h 2050"/>
                <a:gd name="T38" fmla="*/ 823 w 1795"/>
                <a:gd name="T39" fmla="*/ 1 h 2050"/>
                <a:gd name="T40" fmla="*/ 754 w 1795"/>
                <a:gd name="T41" fmla="*/ 7 h 2050"/>
                <a:gd name="T42" fmla="*/ 688 w 1795"/>
                <a:gd name="T43" fmla="*/ 16 h 2050"/>
                <a:gd name="T44" fmla="*/ 625 w 1795"/>
                <a:gd name="T45" fmla="*/ 30 h 2050"/>
                <a:gd name="T46" fmla="*/ 565 w 1795"/>
                <a:gd name="T47" fmla="*/ 47 h 2050"/>
                <a:gd name="T48" fmla="*/ 505 w 1795"/>
                <a:gd name="T49" fmla="*/ 71 h 2050"/>
                <a:gd name="T50" fmla="*/ 444 w 1795"/>
                <a:gd name="T51" fmla="*/ 106 h 2050"/>
                <a:gd name="T52" fmla="*/ 386 w 1795"/>
                <a:gd name="T53" fmla="*/ 147 h 2050"/>
                <a:gd name="T54" fmla="*/ 335 w 1795"/>
                <a:gd name="T55" fmla="*/ 192 h 2050"/>
                <a:gd name="T56" fmla="*/ 292 w 1795"/>
                <a:gd name="T57" fmla="*/ 235 h 2050"/>
                <a:gd name="T58" fmla="*/ 256 w 1795"/>
                <a:gd name="T59" fmla="*/ 273 h 2050"/>
                <a:gd name="T60" fmla="*/ 232 w 1795"/>
                <a:gd name="T61" fmla="*/ 303 h 2050"/>
                <a:gd name="T62" fmla="*/ 218 w 1795"/>
                <a:gd name="T63" fmla="*/ 319 h 2050"/>
                <a:gd name="T64" fmla="*/ 175 w 1795"/>
                <a:gd name="T65" fmla="*/ 408 h 2050"/>
                <a:gd name="T66" fmla="*/ 142 w 1795"/>
                <a:gd name="T67" fmla="*/ 573 h 2050"/>
                <a:gd name="T68" fmla="*/ 148 w 1795"/>
                <a:gd name="T69" fmla="*/ 705 h 2050"/>
                <a:gd name="T70" fmla="*/ 165 w 1795"/>
                <a:gd name="T71" fmla="*/ 784 h 2050"/>
                <a:gd name="T72" fmla="*/ 0 w 1795"/>
                <a:gd name="T73" fmla="*/ 1234 h 2050"/>
                <a:gd name="T74" fmla="*/ 119 w 1795"/>
                <a:gd name="T75" fmla="*/ 1355 h 2050"/>
                <a:gd name="T76" fmla="*/ 120 w 1795"/>
                <a:gd name="T77" fmla="*/ 1629 h 2050"/>
                <a:gd name="T78" fmla="*/ 135 w 1795"/>
                <a:gd name="T79" fmla="*/ 1798 h 2050"/>
                <a:gd name="T80" fmla="*/ 173 w 1795"/>
                <a:gd name="T81" fmla="*/ 1836 h 2050"/>
                <a:gd name="T82" fmla="*/ 232 w 1795"/>
                <a:gd name="T83" fmla="*/ 1858 h 2050"/>
                <a:gd name="T84" fmla="*/ 304 w 1795"/>
                <a:gd name="T85" fmla="*/ 1866 h 2050"/>
                <a:gd name="T86" fmla="*/ 380 w 1795"/>
                <a:gd name="T87" fmla="*/ 1864 h 2050"/>
                <a:gd name="T88" fmla="*/ 452 w 1795"/>
                <a:gd name="T89" fmla="*/ 1858 h 2050"/>
                <a:gd name="T90" fmla="*/ 508 w 1795"/>
                <a:gd name="T91" fmla="*/ 1848 h 2050"/>
                <a:gd name="T92" fmla="*/ 540 w 1795"/>
                <a:gd name="T93" fmla="*/ 1843 h 2050"/>
                <a:gd name="T94" fmla="*/ 590 w 1795"/>
                <a:gd name="T95" fmla="*/ 2050 h 2050"/>
                <a:gd name="T96" fmla="*/ 1446 w 1795"/>
                <a:gd name="T97" fmla="*/ 1602 h 2050"/>
                <a:gd name="T98" fmla="*/ 1463 w 1795"/>
                <a:gd name="T99" fmla="*/ 1581 h 2050"/>
                <a:gd name="T100" fmla="*/ 1504 w 1795"/>
                <a:gd name="T101" fmla="*/ 1529 h 2050"/>
                <a:gd name="T102" fmla="*/ 1553 w 1795"/>
                <a:gd name="T103" fmla="*/ 1463 h 2050"/>
                <a:gd name="T104" fmla="*/ 1592 w 1795"/>
                <a:gd name="T105" fmla="*/ 1401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5" h="2050">
                  <a:moveTo>
                    <a:pt x="1592" y="1401"/>
                  </a:moveTo>
                  <a:lnTo>
                    <a:pt x="1603" y="1383"/>
                  </a:lnTo>
                  <a:lnTo>
                    <a:pt x="1622" y="1354"/>
                  </a:lnTo>
                  <a:lnTo>
                    <a:pt x="1645" y="1316"/>
                  </a:lnTo>
                  <a:lnTo>
                    <a:pt x="1671" y="1269"/>
                  </a:lnTo>
                  <a:lnTo>
                    <a:pt x="1698" y="1213"/>
                  </a:lnTo>
                  <a:lnTo>
                    <a:pt x="1726" y="1151"/>
                  </a:lnTo>
                  <a:lnTo>
                    <a:pt x="1751" y="1082"/>
                  </a:lnTo>
                  <a:lnTo>
                    <a:pt x="1772" y="1007"/>
                  </a:lnTo>
                  <a:lnTo>
                    <a:pt x="1787" y="928"/>
                  </a:lnTo>
                  <a:lnTo>
                    <a:pt x="1795" y="843"/>
                  </a:lnTo>
                  <a:lnTo>
                    <a:pt x="1792" y="755"/>
                  </a:lnTo>
                  <a:lnTo>
                    <a:pt x="1781" y="664"/>
                  </a:lnTo>
                  <a:lnTo>
                    <a:pt x="1754" y="569"/>
                  </a:lnTo>
                  <a:lnTo>
                    <a:pt x="1715" y="475"/>
                  </a:lnTo>
                  <a:lnTo>
                    <a:pt x="1659" y="378"/>
                  </a:lnTo>
                  <a:lnTo>
                    <a:pt x="1584" y="281"/>
                  </a:lnTo>
                  <a:lnTo>
                    <a:pt x="1559" y="255"/>
                  </a:lnTo>
                  <a:lnTo>
                    <a:pt x="1533" y="228"/>
                  </a:lnTo>
                  <a:lnTo>
                    <a:pt x="1506" y="204"/>
                  </a:lnTo>
                  <a:lnTo>
                    <a:pt x="1477" y="182"/>
                  </a:lnTo>
                  <a:lnTo>
                    <a:pt x="1447" y="160"/>
                  </a:lnTo>
                  <a:lnTo>
                    <a:pt x="1417" y="141"/>
                  </a:lnTo>
                  <a:lnTo>
                    <a:pt x="1385" y="122"/>
                  </a:lnTo>
                  <a:lnTo>
                    <a:pt x="1352" y="105"/>
                  </a:lnTo>
                  <a:lnTo>
                    <a:pt x="1319" y="90"/>
                  </a:lnTo>
                  <a:lnTo>
                    <a:pt x="1286" y="75"/>
                  </a:lnTo>
                  <a:lnTo>
                    <a:pt x="1251" y="62"/>
                  </a:lnTo>
                  <a:lnTo>
                    <a:pt x="1217" y="51"/>
                  </a:lnTo>
                  <a:lnTo>
                    <a:pt x="1181" y="40"/>
                  </a:lnTo>
                  <a:lnTo>
                    <a:pt x="1145" y="31"/>
                  </a:lnTo>
                  <a:lnTo>
                    <a:pt x="1109" y="23"/>
                  </a:lnTo>
                  <a:lnTo>
                    <a:pt x="1074" y="16"/>
                  </a:lnTo>
                  <a:lnTo>
                    <a:pt x="1037" y="10"/>
                  </a:lnTo>
                  <a:lnTo>
                    <a:pt x="1001" y="6"/>
                  </a:lnTo>
                  <a:lnTo>
                    <a:pt x="964" y="2"/>
                  </a:lnTo>
                  <a:lnTo>
                    <a:pt x="929" y="1"/>
                  </a:lnTo>
                  <a:lnTo>
                    <a:pt x="893" y="0"/>
                  </a:lnTo>
                  <a:lnTo>
                    <a:pt x="857" y="0"/>
                  </a:lnTo>
                  <a:lnTo>
                    <a:pt x="823" y="1"/>
                  </a:lnTo>
                  <a:lnTo>
                    <a:pt x="788" y="3"/>
                  </a:lnTo>
                  <a:lnTo>
                    <a:pt x="754" y="7"/>
                  </a:lnTo>
                  <a:lnTo>
                    <a:pt x="720" y="10"/>
                  </a:lnTo>
                  <a:lnTo>
                    <a:pt x="688" y="16"/>
                  </a:lnTo>
                  <a:lnTo>
                    <a:pt x="656" y="23"/>
                  </a:lnTo>
                  <a:lnTo>
                    <a:pt x="625" y="30"/>
                  </a:lnTo>
                  <a:lnTo>
                    <a:pt x="595" y="38"/>
                  </a:lnTo>
                  <a:lnTo>
                    <a:pt x="565" y="47"/>
                  </a:lnTo>
                  <a:lnTo>
                    <a:pt x="537" y="58"/>
                  </a:lnTo>
                  <a:lnTo>
                    <a:pt x="505" y="71"/>
                  </a:lnTo>
                  <a:lnTo>
                    <a:pt x="474" y="88"/>
                  </a:lnTo>
                  <a:lnTo>
                    <a:pt x="444" y="106"/>
                  </a:lnTo>
                  <a:lnTo>
                    <a:pt x="414" y="127"/>
                  </a:lnTo>
                  <a:lnTo>
                    <a:pt x="386" y="147"/>
                  </a:lnTo>
                  <a:lnTo>
                    <a:pt x="360" y="170"/>
                  </a:lnTo>
                  <a:lnTo>
                    <a:pt x="335" y="192"/>
                  </a:lnTo>
                  <a:lnTo>
                    <a:pt x="312" y="214"/>
                  </a:lnTo>
                  <a:lnTo>
                    <a:pt x="292" y="235"/>
                  </a:lnTo>
                  <a:lnTo>
                    <a:pt x="272" y="256"/>
                  </a:lnTo>
                  <a:lnTo>
                    <a:pt x="256" y="273"/>
                  </a:lnTo>
                  <a:lnTo>
                    <a:pt x="242" y="289"/>
                  </a:lnTo>
                  <a:lnTo>
                    <a:pt x="232" y="303"/>
                  </a:lnTo>
                  <a:lnTo>
                    <a:pt x="224" y="312"/>
                  </a:lnTo>
                  <a:lnTo>
                    <a:pt x="218" y="319"/>
                  </a:lnTo>
                  <a:lnTo>
                    <a:pt x="217" y="321"/>
                  </a:lnTo>
                  <a:lnTo>
                    <a:pt x="175" y="408"/>
                  </a:lnTo>
                  <a:lnTo>
                    <a:pt x="152" y="493"/>
                  </a:lnTo>
                  <a:lnTo>
                    <a:pt x="142" y="573"/>
                  </a:lnTo>
                  <a:lnTo>
                    <a:pt x="142" y="644"/>
                  </a:lnTo>
                  <a:lnTo>
                    <a:pt x="148" y="705"/>
                  </a:lnTo>
                  <a:lnTo>
                    <a:pt x="157" y="752"/>
                  </a:lnTo>
                  <a:lnTo>
                    <a:pt x="165" y="784"/>
                  </a:lnTo>
                  <a:lnTo>
                    <a:pt x="168" y="794"/>
                  </a:lnTo>
                  <a:lnTo>
                    <a:pt x="0" y="1234"/>
                  </a:lnTo>
                  <a:lnTo>
                    <a:pt x="120" y="1306"/>
                  </a:lnTo>
                  <a:lnTo>
                    <a:pt x="119" y="1355"/>
                  </a:lnTo>
                  <a:lnTo>
                    <a:pt x="118" y="1477"/>
                  </a:lnTo>
                  <a:lnTo>
                    <a:pt x="120" y="1629"/>
                  </a:lnTo>
                  <a:lnTo>
                    <a:pt x="128" y="1770"/>
                  </a:lnTo>
                  <a:lnTo>
                    <a:pt x="135" y="1798"/>
                  </a:lnTo>
                  <a:lnTo>
                    <a:pt x="151" y="1819"/>
                  </a:lnTo>
                  <a:lnTo>
                    <a:pt x="173" y="1836"/>
                  </a:lnTo>
                  <a:lnTo>
                    <a:pt x="200" y="1848"/>
                  </a:lnTo>
                  <a:lnTo>
                    <a:pt x="232" y="1858"/>
                  </a:lnTo>
                  <a:lnTo>
                    <a:pt x="267" y="1863"/>
                  </a:lnTo>
                  <a:lnTo>
                    <a:pt x="304" y="1866"/>
                  </a:lnTo>
                  <a:lnTo>
                    <a:pt x="342" y="1866"/>
                  </a:lnTo>
                  <a:lnTo>
                    <a:pt x="380" y="1864"/>
                  </a:lnTo>
                  <a:lnTo>
                    <a:pt x="417" y="1861"/>
                  </a:lnTo>
                  <a:lnTo>
                    <a:pt x="452" y="1858"/>
                  </a:lnTo>
                  <a:lnTo>
                    <a:pt x="482" y="1853"/>
                  </a:lnTo>
                  <a:lnTo>
                    <a:pt x="508" y="1848"/>
                  </a:lnTo>
                  <a:lnTo>
                    <a:pt x="528" y="1845"/>
                  </a:lnTo>
                  <a:lnTo>
                    <a:pt x="540" y="1843"/>
                  </a:lnTo>
                  <a:lnTo>
                    <a:pt x="545" y="1841"/>
                  </a:lnTo>
                  <a:lnTo>
                    <a:pt x="590" y="2050"/>
                  </a:lnTo>
                  <a:lnTo>
                    <a:pt x="1598" y="2050"/>
                  </a:lnTo>
                  <a:lnTo>
                    <a:pt x="1446" y="1602"/>
                  </a:lnTo>
                  <a:lnTo>
                    <a:pt x="1450" y="1596"/>
                  </a:lnTo>
                  <a:lnTo>
                    <a:pt x="1463" y="1581"/>
                  </a:lnTo>
                  <a:lnTo>
                    <a:pt x="1481" y="1558"/>
                  </a:lnTo>
                  <a:lnTo>
                    <a:pt x="1504" y="1529"/>
                  </a:lnTo>
                  <a:lnTo>
                    <a:pt x="1529" y="1497"/>
                  </a:lnTo>
                  <a:lnTo>
                    <a:pt x="1553" y="1463"/>
                  </a:lnTo>
                  <a:lnTo>
                    <a:pt x="1575" y="1431"/>
                  </a:lnTo>
                  <a:lnTo>
                    <a:pt x="1592" y="140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t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Start with the believers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12240"/>
            <a:ext cx="5410200" cy="4602163"/>
          </a:xfrm>
        </p:spPr>
        <p:txBody>
          <a:bodyPr>
            <a:normAutofit lnSpcReduction="10000"/>
          </a:bodyPr>
          <a:lstStyle/>
          <a:p>
            <a:pPr marL="230188" indent="-230188"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Start with those you think share your position and are supportive. 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 </a:t>
            </a:r>
            <a:endParaRPr sz="4000" dirty="0"/>
          </a:p>
          <a:p>
            <a:pPr marL="230188" indent="-230188"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Who may be receptive to your cause or issue?</a:t>
            </a:r>
          </a:p>
          <a:p>
            <a:pPr marL="0" indent="0" eaLnBrk="1" hangingPunct="1">
              <a:buNone/>
            </a:pPr>
            <a:endParaRPr lang="en-US" sz="2800" dirty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Then move on to those more difficult to convince and change.</a:t>
            </a:r>
          </a:p>
          <a:p>
            <a:pPr marL="230188" indent="-230188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26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pic>
        <p:nvPicPr>
          <p:cNvPr id="4104" name="Picture 8" descr="High-Res Stock Photography: Young woman picking kumquat fruit from tree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804" y="1638299"/>
            <a:ext cx="3165034" cy="3924301"/>
          </a:xfrm>
          <a:prstGeom prst="rect">
            <a:avLst/>
          </a:prstGeom>
          <a:noFill/>
          <a:ln w="38100">
            <a:solidFill>
              <a:srgbClr val="02478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 noChangeAspect="1"/>
          </p:cNvSpPr>
          <p:nvPr>
            <p:ph type="title"/>
          </p:nvPr>
        </p:nvSpPr>
        <p:spPr>
          <a:xfrm>
            <a:off x="609600" y="274638"/>
            <a:ext cx="7897019" cy="11430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Consider what your audience “wants” not just “needs.”  </a:t>
            </a:r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Though we gather evidence on what people need, it’s also important to ask what they want.</a:t>
            </a:r>
            <a:endParaRPr lang="en-US" sz="2200" dirty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ヒラギノ角ゴ Pro W3" charset="-128"/>
                <a:cs typeface="Arial" charset="0"/>
              </a:rPr>
              <a:t>Some will want a benefit</a:t>
            </a:r>
          </a:p>
          <a:p>
            <a:pPr lvl="1" eaLnBrk="1" hangingPunct="1"/>
            <a:r>
              <a:rPr lang="en-US" sz="2400" dirty="0">
                <a:latin typeface="Arial" charset="0"/>
                <a:ea typeface="ヒラギノ角ゴ Pro W3" charset="-128"/>
                <a:cs typeface="Arial" charset="0"/>
              </a:rPr>
              <a:t>audience member may ask, “what’s in this for me</a:t>
            </a: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?”</a:t>
            </a:r>
            <a:endParaRPr lang="en-US" sz="2800" dirty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ヒラギノ角ゴ Pro W3" charset="-128"/>
                <a:cs typeface="Arial" charset="0"/>
              </a:rPr>
              <a:t>Some will want approval</a:t>
            </a:r>
          </a:p>
          <a:p>
            <a:pPr lvl="1" eaLnBrk="1" hangingPunct="1"/>
            <a:r>
              <a:rPr lang="en-US" sz="2400" dirty="0">
                <a:latin typeface="Arial" charset="0"/>
                <a:ea typeface="ヒラギノ角ゴ Pro W3" charset="-128"/>
                <a:cs typeface="Arial" charset="0"/>
              </a:rPr>
              <a:t>from their friends, neighbors, boss or </a:t>
            </a: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doctor</a:t>
            </a:r>
            <a:endParaRPr lang="en-US" sz="2800" dirty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ヒラギノ角ゴ Pro W3" charset="-128"/>
                <a:cs typeface="Arial" charset="0"/>
              </a:rPr>
              <a:t>Others will want a way around a barrier</a:t>
            </a:r>
          </a:p>
          <a:p>
            <a:pPr lvl="1" eaLnBrk="1" hangingPunct="1"/>
            <a:r>
              <a:rPr lang="en-US" sz="2400" dirty="0">
                <a:latin typeface="Arial" charset="0"/>
                <a:ea typeface="ヒラギノ角ゴ Pro W3" charset="-128"/>
                <a:cs typeface="Arial" charset="0"/>
              </a:rPr>
              <a:t>for example, “I want to eat more fresh fruit, but my</a:t>
            </a:r>
            <a:br>
              <a:rPr lang="en-US" sz="2400" dirty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>
                <a:latin typeface="Arial" charset="0"/>
                <a:ea typeface="ヒラギノ角ゴ Pro W3" charset="-128"/>
                <a:cs typeface="Arial" charset="0"/>
              </a:rPr>
              <a:t>local store only carries candy and snacks”</a:t>
            </a:r>
          </a:p>
          <a:p>
            <a:pPr marL="0" indent="0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27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1524000" y="230188"/>
            <a:ext cx="7010400" cy="1501775"/>
          </a:xfrm>
        </p:spPr>
        <p:txBody>
          <a:bodyPr lIns="0" tIns="0" bIns="0" anchorCtr="1"/>
          <a:lstStyle/>
          <a:p>
            <a:pPr eaLnBrk="1" hangingPunct="1"/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Most Audiences Embrace Easy &amp; Fun</a:t>
            </a:r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28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0"/>
            <a:ext cx="1196975" cy="1198563"/>
            <a:chOff x="0" y="0"/>
            <a:chExt cx="754" cy="75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5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0"/>
              <a:ext cx="747" cy="748"/>
            </a:xfrm>
            <a:custGeom>
              <a:avLst/>
              <a:gdLst>
                <a:gd name="T0" fmla="*/ 0 w 2990"/>
                <a:gd name="T1" fmla="*/ 0 h 2994"/>
                <a:gd name="T2" fmla="*/ 747 w 2990"/>
                <a:gd name="T3" fmla="*/ 0 h 2994"/>
                <a:gd name="T4" fmla="*/ 1494 w 2990"/>
                <a:gd name="T5" fmla="*/ 0 h 2994"/>
                <a:gd name="T6" fmla="*/ 2241 w 2990"/>
                <a:gd name="T7" fmla="*/ 0 h 2994"/>
                <a:gd name="T8" fmla="*/ 2990 w 2990"/>
                <a:gd name="T9" fmla="*/ 0 h 2994"/>
                <a:gd name="T10" fmla="*/ 2990 w 2990"/>
                <a:gd name="T11" fmla="*/ 748 h 2994"/>
                <a:gd name="T12" fmla="*/ 2990 w 2990"/>
                <a:gd name="T13" fmla="*/ 1496 h 2994"/>
                <a:gd name="T14" fmla="*/ 2990 w 2990"/>
                <a:gd name="T15" fmla="*/ 2244 h 2994"/>
                <a:gd name="T16" fmla="*/ 2990 w 2990"/>
                <a:gd name="T17" fmla="*/ 2994 h 2994"/>
                <a:gd name="T18" fmla="*/ 2241 w 2990"/>
                <a:gd name="T19" fmla="*/ 2994 h 2994"/>
                <a:gd name="T20" fmla="*/ 1494 w 2990"/>
                <a:gd name="T21" fmla="*/ 2994 h 2994"/>
                <a:gd name="T22" fmla="*/ 747 w 2990"/>
                <a:gd name="T23" fmla="*/ 2994 h 2994"/>
                <a:gd name="T24" fmla="*/ 0 w 2990"/>
                <a:gd name="T25" fmla="*/ 2994 h 2994"/>
                <a:gd name="T26" fmla="*/ 0 w 2990"/>
                <a:gd name="T27" fmla="*/ 2244 h 2994"/>
                <a:gd name="T28" fmla="*/ 0 w 2990"/>
                <a:gd name="T29" fmla="*/ 1496 h 2994"/>
                <a:gd name="T30" fmla="*/ 0 w 2990"/>
                <a:gd name="T31" fmla="*/ 748 h 2994"/>
                <a:gd name="T32" fmla="*/ 0 w 2990"/>
                <a:gd name="T33" fmla="*/ 0 h 2994"/>
                <a:gd name="T34" fmla="*/ 0 w 2990"/>
                <a:gd name="T35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0" h="2994">
                  <a:moveTo>
                    <a:pt x="0" y="0"/>
                  </a:moveTo>
                  <a:lnTo>
                    <a:pt x="747" y="0"/>
                  </a:lnTo>
                  <a:lnTo>
                    <a:pt x="1494" y="0"/>
                  </a:lnTo>
                  <a:lnTo>
                    <a:pt x="2241" y="0"/>
                  </a:lnTo>
                  <a:lnTo>
                    <a:pt x="2990" y="0"/>
                  </a:lnTo>
                  <a:lnTo>
                    <a:pt x="2990" y="748"/>
                  </a:lnTo>
                  <a:lnTo>
                    <a:pt x="2990" y="1496"/>
                  </a:lnTo>
                  <a:lnTo>
                    <a:pt x="2990" y="2244"/>
                  </a:lnTo>
                  <a:lnTo>
                    <a:pt x="2990" y="2994"/>
                  </a:lnTo>
                  <a:lnTo>
                    <a:pt x="2241" y="2994"/>
                  </a:lnTo>
                  <a:lnTo>
                    <a:pt x="1494" y="2994"/>
                  </a:lnTo>
                  <a:lnTo>
                    <a:pt x="747" y="2994"/>
                  </a:lnTo>
                  <a:lnTo>
                    <a:pt x="0" y="2994"/>
                  </a:lnTo>
                  <a:lnTo>
                    <a:pt x="0" y="2244"/>
                  </a:lnTo>
                  <a:lnTo>
                    <a:pt x="0" y="1496"/>
                  </a:lnTo>
                  <a:lnTo>
                    <a:pt x="0" y="7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6" y="549"/>
              <a:ext cx="128" cy="171"/>
            </a:xfrm>
            <a:custGeom>
              <a:avLst/>
              <a:gdLst>
                <a:gd name="T0" fmla="*/ 435 w 510"/>
                <a:gd name="T1" fmla="*/ 661 h 682"/>
                <a:gd name="T2" fmla="*/ 454 w 510"/>
                <a:gd name="T3" fmla="*/ 651 h 682"/>
                <a:gd name="T4" fmla="*/ 478 w 510"/>
                <a:gd name="T5" fmla="*/ 624 h 682"/>
                <a:gd name="T6" fmla="*/ 488 w 510"/>
                <a:gd name="T7" fmla="*/ 603 h 682"/>
                <a:gd name="T8" fmla="*/ 497 w 510"/>
                <a:gd name="T9" fmla="*/ 581 h 682"/>
                <a:gd name="T10" fmla="*/ 504 w 510"/>
                <a:gd name="T11" fmla="*/ 556 h 682"/>
                <a:gd name="T12" fmla="*/ 508 w 510"/>
                <a:gd name="T13" fmla="*/ 528 h 682"/>
                <a:gd name="T14" fmla="*/ 510 w 510"/>
                <a:gd name="T15" fmla="*/ 498 h 682"/>
                <a:gd name="T16" fmla="*/ 508 w 510"/>
                <a:gd name="T17" fmla="*/ 468 h 682"/>
                <a:gd name="T18" fmla="*/ 506 w 510"/>
                <a:gd name="T19" fmla="*/ 432 h 682"/>
                <a:gd name="T20" fmla="*/ 500 w 510"/>
                <a:gd name="T21" fmla="*/ 396 h 682"/>
                <a:gd name="T22" fmla="*/ 492 w 510"/>
                <a:gd name="T23" fmla="*/ 359 h 682"/>
                <a:gd name="T24" fmla="*/ 483 w 510"/>
                <a:gd name="T25" fmla="*/ 321 h 682"/>
                <a:gd name="T26" fmla="*/ 470 w 510"/>
                <a:gd name="T27" fmla="*/ 281 h 682"/>
                <a:gd name="T28" fmla="*/ 454 w 510"/>
                <a:gd name="T29" fmla="*/ 240 h 682"/>
                <a:gd name="T30" fmla="*/ 435 w 510"/>
                <a:gd name="T31" fmla="*/ 197 h 682"/>
                <a:gd name="T32" fmla="*/ 417 w 510"/>
                <a:gd name="T33" fmla="*/ 160 h 682"/>
                <a:gd name="T34" fmla="*/ 395 w 510"/>
                <a:gd name="T35" fmla="*/ 125 h 682"/>
                <a:gd name="T36" fmla="*/ 371 w 510"/>
                <a:gd name="T37" fmla="*/ 98 h 682"/>
                <a:gd name="T38" fmla="*/ 349 w 510"/>
                <a:gd name="T39" fmla="*/ 72 h 682"/>
                <a:gd name="T40" fmla="*/ 325 w 510"/>
                <a:gd name="T41" fmla="*/ 52 h 682"/>
                <a:gd name="T42" fmla="*/ 301 w 510"/>
                <a:gd name="T43" fmla="*/ 34 h 682"/>
                <a:gd name="T44" fmla="*/ 278 w 510"/>
                <a:gd name="T45" fmla="*/ 21 h 682"/>
                <a:gd name="T46" fmla="*/ 251 w 510"/>
                <a:gd name="T47" fmla="*/ 14 h 682"/>
                <a:gd name="T48" fmla="*/ 226 w 510"/>
                <a:gd name="T49" fmla="*/ 5 h 682"/>
                <a:gd name="T50" fmla="*/ 204 w 510"/>
                <a:gd name="T51" fmla="*/ 2 h 682"/>
                <a:gd name="T52" fmla="*/ 182 w 510"/>
                <a:gd name="T53" fmla="*/ 0 h 682"/>
                <a:gd name="T54" fmla="*/ 159 w 510"/>
                <a:gd name="T55" fmla="*/ 2 h 682"/>
                <a:gd name="T56" fmla="*/ 136 w 510"/>
                <a:gd name="T57" fmla="*/ 5 h 682"/>
                <a:gd name="T58" fmla="*/ 116 w 510"/>
                <a:gd name="T59" fmla="*/ 10 h 682"/>
                <a:gd name="T60" fmla="*/ 99 w 510"/>
                <a:gd name="T61" fmla="*/ 18 h 682"/>
                <a:gd name="T62" fmla="*/ 79 w 510"/>
                <a:gd name="T63" fmla="*/ 30 h 682"/>
                <a:gd name="T64" fmla="*/ 49 w 510"/>
                <a:gd name="T65" fmla="*/ 55 h 682"/>
                <a:gd name="T66" fmla="*/ 33 w 510"/>
                <a:gd name="T67" fmla="*/ 76 h 682"/>
                <a:gd name="T68" fmla="*/ 21 w 510"/>
                <a:gd name="T69" fmla="*/ 94 h 682"/>
                <a:gd name="T70" fmla="*/ 13 w 510"/>
                <a:gd name="T71" fmla="*/ 114 h 682"/>
                <a:gd name="T72" fmla="*/ 5 w 510"/>
                <a:gd name="T73" fmla="*/ 138 h 682"/>
                <a:gd name="T74" fmla="*/ 0 w 510"/>
                <a:gd name="T75" fmla="*/ 163 h 682"/>
                <a:gd name="T76" fmla="*/ 0 w 510"/>
                <a:gd name="T77" fmla="*/ 189 h 682"/>
                <a:gd name="T78" fmla="*/ 0 w 510"/>
                <a:gd name="T79" fmla="*/ 218 h 682"/>
                <a:gd name="T80" fmla="*/ 0 w 510"/>
                <a:gd name="T81" fmla="*/ 247 h 682"/>
                <a:gd name="T82" fmla="*/ 5 w 510"/>
                <a:gd name="T83" fmla="*/ 281 h 682"/>
                <a:gd name="T84" fmla="*/ 13 w 510"/>
                <a:gd name="T85" fmla="*/ 315 h 682"/>
                <a:gd name="T86" fmla="*/ 25 w 510"/>
                <a:gd name="T87" fmla="*/ 352 h 682"/>
                <a:gd name="T88" fmla="*/ 38 w 510"/>
                <a:gd name="T89" fmla="*/ 389 h 682"/>
                <a:gd name="T90" fmla="*/ 55 w 510"/>
                <a:gd name="T91" fmla="*/ 431 h 682"/>
                <a:gd name="T92" fmla="*/ 74 w 510"/>
                <a:gd name="T93" fmla="*/ 464 h 682"/>
                <a:gd name="T94" fmla="*/ 93 w 510"/>
                <a:gd name="T95" fmla="*/ 497 h 682"/>
                <a:gd name="T96" fmla="*/ 113 w 510"/>
                <a:gd name="T97" fmla="*/ 528 h 682"/>
                <a:gd name="T98" fmla="*/ 133 w 510"/>
                <a:gd name="T99" fmla="*/ 553 h 682"/>
                <a:gd name="T100" fmla="*/ 157 w 510"/>
                <a:gd name="T101" fmla="*/ 578 h 682"/>
                <a:gd name="T102" fmla="*/ 179 w 510"/>
                <a:gd name="T103" fmla="*/ 602 h 682"/>
                <a:gd name="T104" fmla="*/ 201 w 510"/>
                <a:gd name="T105" fmla="*/ 624 h 682"/>
                <a:gd name="T106" fmla="*/ 226 w 510"/>
                <a:gd name="T107" fmla="*/ 640 h 682"/>
                <a:gd name="T108" fmla="*/ 251 w 510"/>
                <a:gd name="T109" fmla="*/ 655 h 682"/>
                <a:gd name="T110" fmla="*/ 276 w 510"/>
                <a:gd name="T111" fmla="*/ 664 h 682"/>
                <a:gd name="T112" fmla="*/ 299 w 510"/>
                <a:gd name="T113" fmla="*/ 676 h 682"/>
                <a:gd name="T114" fmla="*/ 324 w 510"/>
                <a:gd name="T115" fmla="*/ 680 h 682"/>
                <a:gd name="T116" fmla="*/ 345 w 510"/>
                <a:gd name="T117" fmla="*/ 682 h 682"/>
                <a:gd name="T118" fmla="*/ 370 w 510"/>
                <a:gd name="T119" fmla="*/ 682 h 682"/>
                <a:gd name="T120" fmla="*/ 392 w 510"/>
                <a:gd name="T121" fmla="*/ 677 h 682"/>
                <a:gd name="T122" fmla="*/ 417 w 510"/>
                <a:gd name="T123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0" h="682">
                  <a:moveTo>
                    <a:pt x="422" y="672"/>
                  </a:moveTo>
                  <a:lnTo>
                    <a:pt x="426" y="669"/>
                  </a:lnTo>
                  <a:lnTo>
                    <a:pt x="430" y="665"/>
                  </a:lnTo>
                  <a:lnTo>
                    <a:pt x="435" y="661"/>
                  </a:lnTo>
                  <a:lnTo>
                    <a:pt x="442" y="659"/>
                  </a:lnTo>
                  <a:lnTo>
                    <a:pt x="445" y="656"/>
                  </a:lnTo>
                  <a:lnTo>
                    <a:pt x="449" y="655"/>
                  </a:lnTo>
                  <a:lnTo>
                    <a:pt x="454" y="651"/>
                  </a:lnTo>
                  <a:lnTo>
                    <a:pt x="459" y="645"/>
                  </a:lnTo>
                  <a:lnTo>
                    <a:pt x="464" y="639"/>
                  </a:lnTo>
                  <a:lnTo>
                    <a:pt x="474" y="630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16"/>
                  </a:lnTo>
                  <a:lnTo>
                    <a:pt x="485" y="611"/>
                  </a:lnTo>
                  <a:lnTo>
                    <a:pt x="488" y="603"/>
                  </a:lnTo>
                  <a:lnTo>
                    <a:pt x="492" y="599"/>
                  </a:lnTo>
                  <a:lnTo>
                    <a:pt x="492" y="592"/>
                  </a:lnTo>
                  <a:lnTo>
                    <a:pt x="497" y="589"/>
                  </a:lnTo>
                  <a:lnTo>
                    <a:pt x="497" y="581"/>
                  </a:lnTo>
                  <a:lnTo>
                    <a:pt x="500" y="577"/>
                  </a:lnTo>
                  <a:lnTo>
                    <a:pt x="500" y="570"/>
                  </a:lnTo>
                  <a:lnTo>
                    <a:pt x="504" y="563"/>
                  </a:lnTo>
                  <a:lnTo>
                    <a:pt x="504" y="556"/>
                  </a:lnTo>
                  <a:lnTo>
                    <a:pt x="506" y="549"/>
                  </a:lnTo>
                  <a:lnTo>
                    <a:pt x="506" y="542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8" y="519"/>
                  </a:lnTo>
                  <a:lnTo>
                    <a:pt x="508" y="513"/>
                  </a:lnTo>
                  <a:lnTo>
                    <a:pt x="510" y="507"/>
                  </a:lnTo>
                  <a:lnTo>
                    <a:pt x="510" y="498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0" y="473"/>
                  </a:lnTo>
                  <a:lnTo>
                    <a:pt x="508" y="468"/>
                  </a:lnTo>
                  <a:lnTo>
                    <a:pt x="508" y="457"/>
                  </a:lnTo>
                  <a:lnTo>
                    <a:pt x="508" y="448"/>
                  </a:lnTo>
                  <a:lnTo>
                    <a:pt x="508" y="439"/>
                  </a:lnTo>
                  <a:lnTo>
                    <a:pt x="506" y="432"/>
                  </a:lnTo>
                  <a:lnTo>
                    <a:pt x="506" y="423"/>
                  </a:lnTo>
                  <a:lnTo>
                    <a:pt x="504" y="414"/>
                  </a:lnTo>
                  <a:lnTo>
                    <a:pt x="504" y="405"/>
                  </a:lnTo>
                  <a:lnTo>
                    <a:pt x="500" y="396"/>
                  </a:lnTo>
                  <a:lnTo>
                    <a:pt x="500" y="388"/>
                  </a:lnTo>
                  <a:lnTo>
                    <a:pt x="497" y="378"/>
                  </a:lnTo>
                  <a:lnTo>
                    <a:pt x="497" y="371"/>
                  </a:lnTo>
                  <a:lnTo>
                    <a:pt x="492" y="359"/>
                  </a:lnTo>
                  <a:lnTo>
                    <a:pt x="492" y="351"/>
                  </a:lnTo>
                  <a:lnTo>
                    <a:pt x="488" y="338"/>
                  </a:lnTo>
                  <a:lnTo>
                    <a:pt x="485" y="332"/>
                  </a:lnTo>
                  <a:lnTo>
                    <a:pt x="483" y="321"/>
                  </a:lnTo>
                  <a:lnTo>
                    <a:pt x="478" y="311"/>
                  </a:lnTo>
                  <a:lnTo>
                    <a:pt x="478" y="302"/>
                  </a:lnTo>
                  <a:lnTo>
                    <a:pt x="474" y="290"/>
                  </a:lnTo>
                  <a:lnTo>
                    <a:pt x="470" y="281"/>
                  </a:lnTo>
                  <a:lnTo>
                    <a:pt x="464" y="269"/>
                  </a:lnTo>
                  <a:lnTo>
                    <a:pt x="460" y="260"/>
                  </a:lnTo>
                  <a:lnTo>
                    <a:pt x="459" y="251"/>
                  </a:lnTo>
                  <a:lnTo>
                    <a:pt x="454" y="240"/>
                  </a:lnTo>
                  <a:lnTo>
                    <a:pt x="449" y="228"/>
                  </a:lnTo>
                  <a:lnTo>
                    <a:pt x="447" y="219"/>
                  </a:lnTo>
                  <a:lnTo>
                    <a:pt x="442" y="210"/>
                  </a:lnTo>
                  <a:lnTo>
                    <a:pt x="435" y="197"/>
                  </a:lnTo>
                  <a:lnTo>
                    <a:pt x="430" y="189"/>
                  </a:lnTo>
                  <a:lnTo>
                    <a:pt x="426" y="178"/>
                  </a:lnTo>
                  <a:lnTo>
                    <a:pt x="420" y="169"/>
                  </a:lnTo>
                  <a:lnTo>
                    <a:pt x="417" y="160"/>
                  </a:lnTo>
                  <a:lnTo>
                    <a:pt x="410" y="151"/>
                  </a:lnTo>
                  <a:lnTo>
                    <a:pt x="404" y="144"/>
                  </a:lnTo>
                  <a:lnTo>
                    <a:pt x="400" y="135"/>
                  </a:lnTo>
                  <a:lnTo>
                    <a:pt x="395" y="125"/>
                  </a:lnTo>
                  <a:lnTo>
                    <a:pt x="387" y="119"/>
                  </a:lnTo>
                  <a:lnTo>
                    <a:pt x="383" y="113"/>
                  </a:lnTo>
                  <a:lnTo>
                    <a:pt x="379" y="105"/>
                  </a:lnTo>
                  <a:lnTo>
                    <a:pt x="371" y="98"/>
                  </a:lnTo>
                  <a:lnTo>
                    <a:pt x="367" y="90"/>
                  </a:lnTo>
                  <a:lnTo>
                    <a:pt x="360" y="85"/>
                  </a:lnTo>
                  <a:lnTo>
                    <a:pt x="354" y="80"/>
                  </a:lnTo>
                  <a:lnTo>
                    <a:pt x="349" y="72"/>
                  </a:lnTo>
                  <a:lnTo>
                    <a:pt x="345" y="69"/>
                  </a:lnTo>
                  <a:lnTo>
                    <a:pt x="337" y="60"/>
                  </a:lnTo>
                  <a:lnTo>
                    <a:pt x="332" y="57"/>
                  </a:lnTo>
                  <a:lnTo>
                    <a:pt x="325" y="52"/>
                  </a:lnTo>
                  <a:lnTo>
                    <a:pt x="321" y="47"/>
                  </a:lnTo>
                  <a:lnTo>
                    <a:pt x="312" y="43"/>
                  </a:lnTo>
                  <a:lnTo>
                    <a:pt x="307" y="39"/>
                  </a:lnTo>
                  <a:lnTo>
                    <a:pt x="301" y="34"/>
                  </a:lnTo>
                  <a:lnTo>
                    <a:pt x="296" y="32"/>
                  </a:lnTo>
                  <a:lnTo>
                    <a:pt x="287" y="27"/>
                  </a:lnTo>
                  <a:lnTo>
                    <a:pt x="282" y="25"/>
                  </a:lnTo>
                  <a:lnTo>
                    <a:pt x="278" y="21"/>
                  </a:lnTo>
                  <a:lnTo>
                    <a:pt x="271" y="18"/>
                  </a:lnTo>
                  <a:lnTo>
                    <a:pt x="264" y="15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46" y="9"/>
                  </a:lnTo>
                  <a:lnTo>
                    <a:pt x="239" y="9"/>
                  </a:lnTo>
                  <a:lnTo>
                    <a:pt x="234" y="6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2"/>
                  </a:lnTo>
                  <a:lnTo>
                    <a:pt x="204" y="2"/>
                  </a:lnTo>
                  <a:lnTo>
                    <a:pt x="197" y="2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16" y="10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4" y="15"/>
                  </a:lnTo>
                  <a:lnTo>
                    <a:pt x="99" y="18"/>
                  </a:lnTo>
                  <a:lnTo>
                    <a:pt x="93" y="21"/>
                  </a:lnTo>
                  <a:lnTo>
                    <a:pt x="91" y="22"/>
                  </a:lnTo>
                  <a:lnTo>
                    <a:pt x="86" y="27"/>
                  </a:lnTo>
                  <a:lnTo>
                    <a:pt x="79" y="30"/>
                  </a:lnTo>
                  <a:lnTo>
                    <a:pt x="68" y="34"/>
                  </a:lnTo>
                  <a:lnTo>
                    <a:pt x="63" y="43"/>
                  </a:lnTo>
                  <a:lnTo>
                    <a:pt x="55" y="47"/>
                  </a:lnTo>
                  <a:lnTo>
                    <a:pt x="49" y="55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33" y="80"/>
                  </a:lnTo>
                  <a:lnTo>
                    <a:pt x="28" y="85"/>
                  </a:lnTo>
                  <a:lnTo>
                    <a:pt x="25" y="89"/>
                  </a:lnTo>
                  <a:lnTo>
                    <a:pt x="21" y="94"/>
                  </a:lnTo>
                  <a:lnTo>
                    <a:pt x="20" y="98"/>
                  </a:lnTo>
                  <a:lnTo>
                    <a:pt x="17" y="102"/>
                  </a:lnTo>
                  <a:lnTo>
                    <a:pt x="15" y="110"/>
                  </a:lnTo>
                  <a:lnTo>
                    <a:pt x="13" y="114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5" y="144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3" y="263"/>
                  </a:lnTo>
                  <a:lnTo>
                    <a:pt x="3" y="272"/>
                  </a:lnTo>
                  <a:lnTo>
                    <a:pt x="5" y="281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3" y="306"/>
                  </a:lnTo>
                  <a:lnTo>
                    <a:pt x="13" y="315"/>
                  </a:lnTo>
                  <a:lnTo>
                    <a:pt x="15" y="323"/>
                  </a:lnTo>
                  <a:lnTo>
                    <a:pt x="17" y="332"/>
                  </a:lnTo>
                  <a:lnTo>
                    <a:pt x="20" y="340"/>
                  </a:lnTo>
                  <a:lnTo>
                    <a:pt x="25" y="352"/>
                  </a:lnTo>
                  <a:lnTo>
                    <a:pt x="28" y="361"/>
                  </a:lnTo>
                  <a:lnTo>
                    <a:pt x="30" y="371"/>
                  </a:lnTo>
                  <a:lnTo>
                    <a:pt x="36" y="378"/>
                  </a:lnTo>
                  <a:lnTo>
                    <a:pt x="38" y="389"/>
                  </a:lnTo>
                  <a:lnTo>
                    <a:pt x="42" y="398"/>
                  </a:lnTo>
                  <a:lnTo>
                    <a:pt x="46" y="407"/>
                  </a:lnTo>
                  <a:lnTo>
                    <a:pt x="51" y="418"/>
                  </a:lnTo>
                  <a:lnTo>
                    <a:pt x="55" y="431"/>
                  </a:lnTo>
                  <a:lnTo>
                    <a:pt x="61" y="439"/>
                  </a:lnTo>
                  <a:lnTo>
                    <a:pt x="65" y="448"/>
                  </a:lnTo>
                  <a:lnTo>
                    <a:pt x="68" y="456"/>
                  </a:lnTo>
                  <a:lnTo>
                    <a:pt x="74" y="464"/>
                  </a:lnTo>
                  <a:lnTo>
                    <a:pt x="79" y="470"/>
                  </a:lnTo>
                  <a:lnTo>
                    <a:pt x="83" y="482"/>
                  </a:lnTo>
                  <a:lnTo>
                    <a:pt x="88" y="489"/>
                  </a:lnTo>
                  <a:lnTo>
                    <a:pt x="93" y="497"/>
                  </a:lnTo>
                  <a:lnTo>
                    <a:pt x="99" y="503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3" y="528"/>
                  </a:lnTo>
                  <a:lnTo>
                    <a:pt x="118" y="536"/>
                  </a:lnTo>
                  <a:lnTo>
                    <a:pt x="124" y="540"/>
                  </a:lnTo>
                  <a:lnTo>
                    <a:pt x="129" y="549"/>
                  </a:lnTo>
                  <a:lnTo>
                    <a:pt x="133" y="553"/>
                  </a:lnTo>
                  <a:lnTo>
                    <a:pt x="141" y="563"/>
                  </a:lnTo>
                  <a:lnTo>
                    <a:pt x="146" y="565"/>
                  </a:lnTo>
                  <a:lnTo>
                    <a:pt x="149" y="574"/>
                  </a:lnTo>
                  <a:lnTo>
                    <a:pt x="157" y="578"/>
                  </a:lnTo>
                  <a:lnTo>
                    <a:pt x="161" y="586"/>
                  </a:lnTo>
                  <a:lnTo>
                    <a:pt x="166" y="590"/>
                  </a:lnTo>
                  <a:lnTo>
                    <a:pt x="174" y="597"/>
                  </a:lnTo>
                  <a:lnTo>
                    <a:pt x="179" y="602"/>
                  </a:lnTo>
                  <a:lnTo>
                    <a:pt x="187" y="609"/>
                  </a:lnTo>
                  <a:lnTo>
                    <a:pt x="191" y="611"/>
                  </a:lnTo>
                  <a:lnTo>
                    <a:pt x="197" y="616"/>
                  </a:lnTo>
                  <a:lnTo>
                    <a:pt x="201" y="624"/>
                  </a:lnTo>
                  <a:lnTo>
                    <a:pt x="209" y="627"/>
                  </a:lnTo>
                  <a:lnTo>
                    <a:pt x="213" y="631"/>
                  </a:lnTo>
                  <a:lnTo>
                    <a:pt x="221" y="636"/>
                  </a:lnTo>
                  <a:lnTo>
                    <a:pt x="226" y="640"/>
                  </a:lnTo>
                  <a:lnTo>
                    <a:pt x="232" y="645"/>
                  </a:lnTo>
                  <a:lnTo>
                    <a:pt x="239" y="647"/>
                  </a:lnTo>
                  <a:lnTo>
                    <a:pt x="246" y="651"/>
                  </a:lnTo>
                  <a:lnTo>
                    <a:pt x="251" y="655"/>
                  </a:lnTo>
                  <a:lnTo>
                    <a:pt x="257" y="656"/>
                  </a:lnTo>
                  <a:lnTo>
                    <a:pt x="262" y="659"/>
                  </a:lnTo>
                  <a:lnTo>
                    <a:pt x="271" y="661"/>
                  </a:lnTo>
                  <a:lnTo>
                    <a:pt x="276" y="664"/>
                  </a:lnTo>
                  <a:lnTo>
                    <a:pt x="282" y="669"/>
                  </a:lnTo>
                  <a:lnTo>
                    <a:pt x="287" y="670"/>
                  </a:lnTo>
                  <a:lnTo>
                    <a:pt x="293" y="672"/>
                  </a:lnTo>
                  <a:lnTo>
                    <a:pt x="299" y="676"/>
                  </a:lnTo>
                  <a:lnTo>
                    <a:pt x="305" y="676"/>
                  </a:lnTo>
                  <a:lnTo>
                    <a:pt x="310" y="677"/>
                  </a:lnTo>
                  <a:lnTo>
                    <a:pt x="317" y="677"/>
                  </a:lnTo>
                  <a:lnTo>
                    <a:pt x="324" y="680"/>
                  </a:lnTo>
                  <a:lnTo>
                    <a:pt x="330" y="682"/>
                  </a:lnTo>
                  <a:lnTo>
                    <a:pt x="335" y="682"/>
                  </a:lnTo>
                  <a:lnTo>
                    <a:pt x="342" y="682"/>
                  </a:lnTo>
                  <a:lnTo>
                    <a:pt x="345" y="682"/>
                  </a:lnTo>
                  <a:lnTo>
                    <a:pt x="354" y="682"/>
                  </a:lnTo>
                  <a:lnTo>
                    <a:pt x="358" y="682"/>
                  </a:lnTo>
                  <a:lnTo>
                    <a:pt x="364" y="682"/>
                  </a:lnTo>
                  <a:lnTo>
                    <a:pt x="370" y="682"/>
                  </a:lnTo>
                  <a:lnTo>
                    <a:pt x="379" y="682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2" y="677"/>
                  </a:lnTo>
                  <a:lnTo>
                    <a:pt x="399" y="677"/>
                  </a:lnTo>
                  <a:lnTo>
                    <a:pt x="404" y="677"/>
                  </a:lnTo>
                  <a:lnTo>
                    <a:pt x="410" y="676"/>
                  </a:lnTo>
                  <a:lnTo>
                    <a:pt x="417" y="676"/>
                  </a:lnTo>
                  <a:lnTo>
                    <a:pt x="422" y="672"/>
                  </a:lnTo>
                  <a:lnTo>
                    <a:pt x="422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" y="403"/>
              <a:ext cx="264" cy="249"/>
            </a:xfrm>
            <a:custGeom>
              <a:avLst/>
              <a:gdLst>
                <a:gd name="T0" fmla="*/ 354 w 1052"/>
                <a:gd name="T1" fmla="*/ 36 h 997"/>
                <a:gd name="T2" fmla="*/ 369 w 1052"/>
                <a:gd name="T3" fmla="*/ 73 h 997"/>
                <a:gd name="T4" fmla="*/ 388 w 1052"/>
                <a:gd name="T5" fmla="*/ 119 h 997"/>
                <a:gd name="T6" fmla="*/ 414 w 1052"/>
                <a:gd name="T7" fmla="*/ 167 h 997"/>
                <a:gd name="T8" fmla="*/ 443 w 1052"/>
                <a:gd name="T9" fmla="*/ 213 h 997"/>
                <a:gd name="T10" fmla="*/ 480 w 1052"/>
                <a:gd name="T11" fmla="*/ 252 h 997"/>
                <a:gd name="T12" fmla="*/ 523 w 1052"/>
                <a:gd name="T13" fmla="*/ 282 h 997"/>
                <a:gd name="T14" fmla="*/ 569 w 1052"/>
                <a:gd name="T15" fmla="*/ 293 h 997"/>
                <a:gd name="T16" fmla="*/ 614 w 1052"/>
                <a:gd name="T17" fmla="*/ 293 h 997"/>
                <a:gd name="T18" fmla="*/ 658 w 1052"/>
                <a:gd name="T19" fmla="*/ 280 h 997"/>
                <a:gd name="T20" fmla="*/ 702 w 1052"/>
                <a:gd name="T21" fmla="*/ 261 h 997"/>
                <a:gd name="T22" fmla="*/ 740 w 1052"/>
                <a:gd name="T23" fmla="*/ 238 h 997"/>
                <a:gd name="T24" fmla="*/ 776 w 1052"/>
                <a:gd name="T25" fmla="*/ 218 h 997"/>
                <a:gd name="T26" fmla="*/ 814 w 1052"/>
                <a:gd name="T27" fmla="*/ 198 h 997"/>
                <a:gd name="T28" fmla="*/ 856 w 1052"/>
                <a:gd name="T29" fmla="*/ 193 h 997"/>
                <a:gd name="T30" fmla="*/ 917 w 1052"/>
                <a:gd name="T31" fmla="*/ 198 h 997"/>
                <a:gd name="T32" fmla="*/ 973 w 1052"/>
                <a:gd name="T33" fmla="*/ 222 h 997"/>
                <a:gd name="T34" fmla="*/ 1019 w 1052"/>
                <a:gd name="T35" fmla="*/ 263 h 997"/>
                <a:gd name="T36" fmla="*/ 1039 w 1052"/>
                <a:gd name="T37" fmla="*/ 313 h 997"/>
                <a:gd name="T38" fmla="*/ 1049 w 1052"/>
                <a:gd name="T39" fmla="*/ 355 h 997"/>
                <a:gd name="T40" fmla="*/ 1044 w 1052"/>
                <a:gd name="T41" fmla="*/ 410 h 997"/>
                <a:gd name="T42" fmla="*/ 1023 w 1052"/>
                <a:gd name="T43" fmla="*/ 478 h 997"/>
                <a:gd name="T44" fmla="*/ 989 w 1052"/>
                <a:gd name="T45" fmla="*/ 553 h 997"/>
                <a:gd name="T46" fmla="*/ 948 w 1052"/>
                <a:gd name="T47" fmla="*/ 631 h 997"/>
                <a:gd name="T48" fmla="*/ 903 w 1052"/>
                <a:gd name="T49" fmla="*/ 709 h 997"/>
                <a:gd name="T50" fmla="*/ 852 w 1052"/>
                <a:gd name="T51" fmla="*/ 778 h 997"/>
                <a:gd name="T52" fmla="*/ 806 w 1052"/>
                <a:gd name="T53" fmla="*/ 839 h 997"/>
                <a:gd name="T54" fmla="*/ 765 w 1052"/>
                <a:gd name="T55" fmla="*/ 882 h 997"/>
                <a:gd name="T56" fmla="*/ 722 w 1052"/>
                <a:gd name="T57" fmla="*/ 916 h 997"/>
                <a:gd name="T58" fmla="*/ 668 w 1052"/>
                <a:gd name="T59" fmla="*/ 945 h 997"/>
                <a:gd name="T60" fmla="*/ 610 w 1052"/>
                <a:gd name="T61" fmla="*/ 972 h 997"/>
                <a:gd name="T62" fmla="*/ 552 w 1052"/>
                <a:gd name="T63" fmla="*/ 987 h 997"/>
                <a:gd name="T64" fmla="*/ 496 w 1052"/>
                <a:gd name="T65" fmla="*/ 997 h 997"/>
                <a:gd name="T66" fmla="*/ 447 w 1052"/>
                <a:gd name="T67" fmla="*/ 997 h 997"/>
                <a:gd name="T68" fmla="*/ 406 w 1052"/>
                <a:gd name="T69" fmla="*/ 985 h 997"/>
                <a:gd name="T70" fmla="*/ 377 w 1052"/>
                <a:gd name="T71" fmla="*/ 936 h 997"/>
                <a:gd name="T72" fmla="*/ 369 w 1052"/>
                <a:gd name="T73" fmla="*/ 880 h 997"/>
                <a:gd name="T74" fmla="*/ 367 w 1052"/>
                <a:gd name="T75" fmla="*/ 840 h 997"/>
                <a:gd name="T76" fmla="*/ 362 w 1052"/>
                <a:gd name="T77" fmla="*/ 791 h 997"/>
                <a:gd name="T78" fmla="*/ 344 w 1052"/>
                <a:gd name="T79" fmla="*/ 735 h 997"/>
                <a:gd name="T80" fmla="*/ 322 w 1052"/>
                <a:gd name="T81" fmla="*/ 666 h 997"/>
                <a:gd name="T82" fmla="*/ 283 w 1052"/>
                <a:gd name="T83" fmla="*/ 586 h 997"/>
                <a:gd name="T84" fmla="*/ 239 w 1052"/>
                <a:gd name="T85" fmla="*/ 511 h 997"/>
                <a:gd name="T86" fmla="*/ 201 w 1052"/>
                <a:gd name="T87" fmla="*/ 460 h 997"/>
                <a:gd name="T88" fmla="*/ 162 w 1052"/>
                <a:gd name="T89" fmla="*/ 426 h 997"/>
                <a:gd name="T90" fmla="*/ 110 w 1052"/>
                <a:gd name="T91" fmla="*/ 397 h 997"/>
                <a:gd name="T92" fmla="*/ 47 w 1052"/>
                <a:gd name="T93" fmla="*/ 372 h 997"/>
                <a:gd name="T94" fmla="*/ 0 w 1052"/>
                <a:gd name="T95" fmla="*/ 330 h 997"/>
                <a:gd name="T96" fmla="*/ 5 w 1052"/>
                <a:gd name="T97" fmla="*/ 293 h 997"/>
                <a:gd name="T98" fmla="*/ 26 w 1052"/>
                <a:gd name="T99" fmla="*/ 247 h 997"/>
                <a:gd name="T100" fmla="*/ 63 w 1052"/>
                <a:gd name="T101" fmla="*/ 197 h 997"/>
                <a:gd name="T102" fmla="*/ 106 w 1052"/>
                <a:gd name="T103" fmla="*/ 147 h 997"/>
                <a:gd name="T104" fmla="*/ 152 w 1052"/>
                <a:gd name="T105" fmla="*/ 100 h 997"/>
                <a:gd name="T106" fmla="*/ 195 w 1052"/>
                <a:gd name="T107" fmla="*/ 60 h 997"/>
                <a:gd name="T108" fmla="*/ 238 w 1052"/>
                <a:gd name="T109" fmla="*/ 25 h 997"/>
                <a:gd name="T110" fmla="*/ 289 w 1052"/>
                <a:gd name="T111" fmla="*/ 2 h 997"/>
                <a:gd name="T112" fmla="*/ 333 w 1052"/>
                <a:gd name="T113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2" h="997">
                  <a:moveTo>
                    <a:pt x="333" y="7"/>
                  </a:moveTo>
                  <a:lnTo>
                    <a:pt x="337" y="9"/>
                  </a:lnTo>
                  <a:lnTo>
                    <a:pt x="338" y="11"/>
                  </a:lnTo>
                  <a:lnTo>
                    <a:pt x="342" y="15"/>
                  </a:lnTo>
                  <a:lnTo>
                    <a:pt x="344" y="19"/>
                  </a:lnTo>
                  <a:lnTo>
                    <a:pt x="347" y="25"/>
                  </a:lnTo>
                  <a:lnTo>
                    <a:pt x="351" y="34"/>
                  </a:lnTo>
                  <a:lnTo>
                    <a:pt x="354" y="36"/>
                  </a:lnTo>
                  <a:lnTo>
                    <a:pt x="356" y="42"/>
                  </a:lnTo>
                  <a:lnTo>
                    <a:pt x="359" y="46"/>
                  </a:lnTo>
                  <a:lnTo>
                    <a:pt x="362" y="50"/>
                  </a:lnTo>
                  <a:lnTo>
                    <a:pt x="363" y="55"/>
                  </a:lnTo>
                  <a:lnTo>
                    <a:pt x="363" y="60"/>
                  </a:lnTo>
                  <a:lnTo>
                    <a:pt x="366" y="64"/>
                  </a:lnTo>
                  <a:lnTo>
                    <a:pt x="367" y="69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5" y="86"/>
                  </a:lnTo>
                  <a:lnTo>
                    <a:pt x="377" y="92"/>
                  </a:lnTo>
                  <a:lnTo>
                    <a:pt x="379" y="97"/>
                  </a:lnTo>
                  <a:lnTo>
                    <a:pt x="381" y="104"/>
                  </a:lnTo>
                  <a:lnTo>
                    <a:pt x="384" y="107"/>
                  </a:lnTo>
                  <a:lnTo>
                    <a:pt x="388" y="114"/>
                  </a:lnTo>
                  <a:lnTo>
                    <a:pt x="388" y="119"/>
                  </a:lnTo>
                  <a:lnTo>
                    <a:pt x="392" y="126"/>
                  </a:lnTo>
                  <a:lnTo>
                    <a:pt x="396" y="130"/>
                  </a:lnTo>
                  <a:lnTo>
                    <a:pt x="400" y="138"/>
                  </a:lnTo>
                  <a:lnTo>
                    <a:pt x="402" y="143"/>
                  </a:lnTo>
                  <a:lnTo>
                    <a:pt x="404" y="152"/>
                  </a:lnTo>
                  <a:lnTo>
                    <a:pt x="409" y="153"/>
                  </a:lnTo>
                  <a:lnTo>
                    <a:pt x="412" y="163"/>
                  </a:lnTo>
                  <a:lnTo>
                    <a:pt x="414" y="167"/>
                  </a:lnTo>
                  <a:lnTo>
                    <a:pt x="417" y="172"/>
                  </a:lnTo>
                  <a:lnTo>
                    <a:pt x="422" y="178"/>
                  </a:lnTo>
                  <a:lnTo>
                    <a:pt x="425" y="185"/>
                  </a:lnTo>
                  <a:lnTo>
                    <a:pt x="427" y="193"/>
                  </a:lnTo>
                  <a:lnTo>
                    <a:pt x="431" y="197"/>
                  </a:lnTo>
                  <a:lnTo>
                    <a:pt x="434" y="202"/>
                  </a:lnTo>
                  <a:lnTo>
                    <a:pt x="439" y="209"/>
                  </a:lnTo>
                  <a:lnTo>
                    <a:pt x="443" y="213"/>
                  </a:lnTo>
                  <a:lnTo>
                    <a:pt x="447" y="218"/>
                  </a:lnTo>
                  <a:lnTo>
                    <a:pt x="452" y="225"/>
                  </a:lnTo>
                  <a:lnTo>
                    <a:pt x="456" y="228"/>
                  </a:lnTo>
                  <a:lnTo>
                    <a:pt x="462" y="232"/>
                  </a:lnTo>
                  <a:lnTo>
                    <a:pt x="465" y="238"/>
                  </a:lnTo>
                  <a:lnTo>
                    <a:pt x="471" y="243"/>
                  </a:lnTo>
                  <a:lnTo>
                    <a:pt x="476" y="247"/>
                  </a:lnTo>
                  <a:lnTo>
                    <a:pt x="480" y="252"/>
                  </a:lnTo>
                  <a:lnTo>
                    <a:pt x="484" y="257"/>
                  </a:lnTo>
                  <a:lnTo>
                    <a:pt x="489" y="261"/>
                  </a:lnTo>
                  <a:lnTo>
                    <a:pt x="494" y="263"/>
                  </a:lnTo>
                  <a:lnTo>
                    <a:pt x="501" y="268"/>
                  </a:lnTo>
                  <a:lnTo>
                    <a:pt x="505" y="272"/>
                  </a:lnTo>
                  <a:lnTo>
                    <a:pt x="510" y="275"/>
                  </a:lnTo>
                  <a:lnTo>
                    <a:pt x="519" y="277"/>
                  </a:lnTo>
                  <a:lnTo>
                    <a:pt x="523" y="282"/>
                  </a:lnTo>
                  <a:lnTo>
                    <a:pt x="527" y="284"/>
                  </a:lnTo>
                  <a:lnTo>
                    <a:pt x="535" y="286"/>
                  </a:lnTo>
                  <a:lnTo>
                    <a:pt x="539" y="288"/>
                  </a:lnTo>
                  <a:lnTo>
                    <a:pt x="546" y="290"/>
                  </a:lnTo>
                  <a:lnTo>
                    <a:pt x="552" y="293"/>
                  </a:lnTo>
                  <a:lnTo>
                    <a:pt x="558" y="293"/>
                  </a:lnTo>
                  <a:lnTo>
                    <a:pt x="564" y="293"/>
                  </a:lnTo>
                  <a:lnTo>
                    <a:pt x="569" y="293"/>
                  </a:lnTo>
                  <a:lnTo>
                    <a:pt x="576" y="296"/>
                  </a:lnTo>
                  <a:lnTo>
                    <a:pt x="580" y="296"/>
                  </a:lnTo>
                  <a:lnTo>
                    <a:pt x="588" y="296"/>
                  </a:lnTo>
                  <a:lnTo>
                    <a:pt x="592" y="296"/>
                  </a:lnTo>
                  <a:lnTo>
                    <a:pt x="600" y="296"/>
                  </a:lnTo>
                  <a:lnTo>
                    <a:pt x="604" y="293"/>
                  </a:lnTo>
                  <a:lnTo>
                    <a:pt x="610" y="293"/>
                  </a:lnTo>
                  <a:lnTo>
                    <a:pt x="614" y="293"/>
                  </a:lnTo>
                  <a:lnTo>
                    <a:pt x="622" y="290"/>
                  </a:lnTo>
                  <a:lnTo>
                    <a:pt x="626" y="290"/>
                  </a:lnTo>
                  <a:lnTo>
                    <a:pt x="633" y="288"/>
                  </a:lnTo>
                  <a:lnTo>
                    <a:pt x="638" y="286"/>
                  </a:lnTo>
                  <a:lnTo>
                    <a:pt x="643" y="284"/>
                  </a:lnTo>
                  <a:lnTo>
                    <a:pt x="648" y="284"/>
                  </a:lnTo>
                  <a:lnTo>
                    <a:pt x="654" y="282"/>
                  </a:lnTo>
                  <a:lnTo>
                    <a:pt x="658" y="280"/>
                  </a:lnTo>
                  <a:lnTo>
                    <a:pt x="665" y="277"/>
                  </a:lnTo>
                  <a:lnTo>
                    <a:pt x="668" y="275"/>
                  </a:lnTo>
                  <a:lnTo>
                    <a:pt x="673" y="272"/>
                  </a:lnTo>
                  <a:lnTo>
                    <a:pt x="681" y="271"/>
                  </a:lnTo>
                  <a:lnTo>
                    <a:pt x="685" y="268"/>
                  </a:lnTo>
                  <a:lnTo>
                    <a:pt x="690" y="265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6" y="259"/>
                  </a:lnTo>
                  <a:lnTo>
                    <a:pt x="710" y="257"/>
                  </a:lnTo>
                  <a:lnTo>
                    <a:pt x="715" y="253"/>
                  </a:lnTo>
                  <a:lnTo>
                    <a:pt x="721" y="250"/>
                  </a:lnTo>
                  <a:lnTo>
                    <a:pt x="723" y="247"/>
                  </a:lnTo>
                  <a:lnTo>
                    <a:pt x="732" y="246"/>
                  </a:lnTo>
                  <a:lnTo>
                    <a:pt x="735" y="243"/>
                  </a:lnTo>
                  <a:lnTo>
                    <a:pt x="740" y="238"/>
                  </a:lnTo>
                  <a:lnTo>
                    <a:pt x="746" y="235"/>
                  </a:lnTo>
                  <a:lnTo>
                    <a:pt x="750" y="232"/>
                  </a:lnTo>
                  <a:lnTo>
                    <a:pt x="754" y="232"/>
                  </a:lnTo>
                  <a:lnTo>
                    <a:pt x="759" y="227"/>
                  </a:lnTo>
                  <a:lnTo>
                    <a:pt x="763" y="225"/>
                  </a:lnTo>
                  <a:lnTo>
                    <a:pt x="768" y="222"/>
                  </a:lnTo>
                  <a:lnTo>
                    <a:pt x="772" y="219"/>
                  </a:lnTo>
                  <a:lnTo>
                    <a:pt x="776" y="218"/>
                  </a:lnTo>
                  <a:lnTo>
                    <a:pt x="781" y="215"/>
                  </a:lnTo>
                  <a:lnTo>
                    <a:pt x="786" y="213"/>
                  </a:lnTo>
                  <a:lnTo>
                    <a:pt x="790" y="210"/>
                  </a:lnTo>
                  <a:lnTo>
                    <a:pt x="796" y="209"/>
                  </a:lnTo>
                  <a:lnTo>
                    <a:pt x="801" y="206"/>
                  </a:lnTo>
                  <a:lnTo>
                    <a:pt x="805" y="203"/>
                  </a:lnTo>
                  <a:lnTo>
                    <a:pt x="809" y="202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21" y="197"/>
                  </a:lnTo>
                  <a:lnTo>
                    <a:pt x="826" y="197"/>
                  </a:lnTo>
                  <a:lnTo>
                    <a:pt x="834" y="194"/>
                  </a:lnTo>
                  <a:lnTo>
                    <a:pt x="843" y="193"/>
                  </a:lnTo>
                  <a:lnTo>
                    <a:pt x="848" y="193"/>
                  </a:lnTo>
                  <a:lnTo>
                    <a:pt x="852" y="193"/>
                  </a:lnTo>
                  <a:lnTo>
                    <a:pt x="856" y="193"/>
                  </a:lnTo>
                  <a:lnTo>
                    <a:pt x="861" y="193"/>
                  </a:lnTo>
                  <a:lnTo>
                    <a:pt x="868" y="193"/>
                  </a:lnTo>
                  <a:lnTo>
                    <a:pt x="878" y="193"/>
                  </a:lnTo>
                  <a:lnTo>
                    <a:pt x="885" y="194"/>
                  </a:lnTo>
                  <a:lnTo>
                    <a:pt x="894" y="197"/>
                  </a:lnTo>
                  <a:lnTo>
                    <a:pt x="900" y="197"/>
                  </a:lnTo>
                  <a:lnTo>
                    <a:pt x="907" y="197"/>
                  </a:lnTo>
                  <a:lnTo>
                    <a:pt x="917" y="198"/>
                  </a:lnTo>
                  <a:lnTo>
                    <a:pt x="923" y="202"/>
                  </a:lnTo>
                  <a:lnTo>
                    <a:pt x="934" y="203"/>
                  </a:lnTo>
                  <a:lnTo>
                    <a:pt x="936" y="206"/>
                  </a:lnTo>
                  <a:lnTo>
                    <a:pt x="947" y="209"/>
                  </a:lnTo>
                  <a:lnTo>
                    <a:pt x="953" y="210"/>
                  </a:lnTo>
                  <a:lnTo>
                    <a:pt x="960" y="213"/>
                  </a:lnTo>
                  <a:lnTo>
                    <a:pt x="967" y="218"/>
                  </a:lnTo>
                  <a:lnTo>
                    <a:pt x="973" y="222"/>
                  </a:lnTo>
                  <a:lnTo>
                    <a:pt x="980" y="227"/>
                  </a:lnTo>
                  <a:lnTo>
                    <a:pt x="986" y="232"/>
                  </a:lnTo>
                  <a:lnTo>
                    <a:pt x="992" y="235"/>
                  </a:lnTo>
                  <a:lnTo>
                    <a:pt x="998" y="240"/>
                  </a:lnTo>
                  <a:lnTo>
                    <a:pt x="1003" y="247"/>
                  </a:lnTo>
                  <a:lnTo>
                    <a:pt x="1010" y="250"/>
                  </a:lnTo>
                  <a:lnTo>
                    <a:pt x="1014" y="259"/>
                  </a:lnTo>
                  <a:lnTo>
                    <a:pt x="1019" y="263"/>
                  </a:lnTo>
                  <a:lnTo>
                    <a:pt x="1023" y="272"/>
                  </a:lnTo>
                  <a:lnTo>
                    <a:pt x="1028" y="280"/>
                  </a:lnTo>
                  <a:lnTo>
                    <a:pt x="1032" y="288"/>
                  </a:lnTo>
                  <a:lnTo>
                    <a:pt x="1032" y="293"/>
                  </a:lnTo>
                  <a:lnTo>
                    <a:pt x="1035" y="296"/>
                  </a:lnTo>
                  <a:lnTo>
                    <a:pt x="1038" y="302"/>
                  </a:lnTo>
                  <a:lnTo>
                    <a:pt x="1039" y="307"/>
                  </a:lnTo>
                  <a:lnTo>
                    <a:pt x="1039" y="313"/>
                  </a:lnTo>
                  <a:lnTo>
                    <a:pt x="1042" y="317"/>
                  </a:lnTo>
                  <a:lnTo>
                    <a:pt x="1044" y="321"/>
                  </a:lnTo>
                  <a:lnTo>
                    <a:pt x="1044" y="327"/>
                  </a:lnTo>
                  <a:lnTo>
                    <a:pt x="1047" y="332"/>
                  </a:lnTo>
                  <a:lnTo>
                    <a:pt x="1049" y="338"/>
                  </a:lnTo>
                  <a:lnTo>
                    <a:pt x="1049" y="343"/>
                  </a:lnTo>
                  <a:lnTo>
                    <a:pt x="1049" y="348"/>
                  </a:lnTo>
                  <a:lnTo>
                    <a:pt x="1049" y="355"/>
                  </a:lnTo>
                  <a:lnTo>
                    <a:pt x="1049" y="360"/>
                  </a:lnTo>
                  <a:lnTo>
                    <a:pt x="1049" y="367"/>
                  </a:lnTo>
                  <a:lnTo>
                    <a:pt x="1052" y="373"/>
                  </a:lnTo>
                  <a:lnTo>
                    <a:pt x="1049" y="380"/>
                  </a:lnTo>
                  <a:lnTo>
                    <a:pt x="1049" y="390"/>
                  </a:lnTo>
                  <a:lnTo>
                    <a:pt x="1049" y="393"/>
                  </a:lnTo>
                  <a:lnTo>
                    <a:pt x="1049" y="403"/>
                  </a:lnTo>
                  <a:lnTo>
                    <a:pt x="1044" y="410"/>
                  </a:lnTo>
                  <a:lnTo>
                    <a:pt x="1044" y="418"/>
                  </a:lnTo>
                  <a:lnTo>
                    <a:pt x="1042" y="426"/>
                  </a:lnTo>
                  <a:lnTo>
                    <a:pt x="1039" y="435"/>
                  </a:lnTo>
                  <a:lnTo>
                    <a:pt x="1035" y="442"/>
                  </a:lnTo>
                  <a:lnTo>
                    <a:pt x="1032" y="451"/>
                  </a:lnTo>
                  <a:lnTo>
                    <a:pt x="1031" y="460"/>
                  </a:lnTo>
                  <a:lnTo>
                    <a:pt x="1028" y="470"/>
                  </a:lnTo>
                  <a:lnTo>
                    <a:pt x="1023" y="478"/>
                  </a:lnTo>
                  <a:lnTo>
                    <a:pt x="1019" y="488"/>
                  </a:lnTo>
                  <a:lnTo>
                    <a:pt x="1014" y="497"/>
                  </a:lnTo>
                  <a:lnTo>
                    <a:pt x="1013" y="506"/>
                  </a:lnTo>
                  <a:lnTo>
                    <a:pt x="1009" y="515"/>
                  </a:lnTo>
                  <a:lnTo>
                    <a:pt x="1003" y="526"/>
                  </a:lnTo>
                  <a:lnTo>
                    <a:pt x="998" y="535"/>
                  </a:lnTo>
                  <a:lnTo>
                    <a:pt x="997" y="545"/>
                  </a:lnTo>
                  <a:lnTo>
                    <a:pt x="989" y="553"/>
                  </a:lnTo>
                  <a:lnTo>
                    <a:pt x="985" y="564"/>
                  </a:lnTo>
                  <a:lnTo>
                    <a:pt x="980" y="572"/>
                  </a:lnTo>
                  <a:lnTo>
                    <a:pt x="973" y="584"/>
                  </a:lnTo>
                  <a:lnTo>
                    <a:pt x="969" y="593"/>
                  </a:lnTo>
                  <a:lnTo>
                    <a:pt x="964" y="602"/>
                  </a:lnTo>
                  <a:lnTo>
                    <a:pt x="960" y="611"/>
                  </a:lnTo>
                  <a:lnTo>
                    <a:pt x="955" y="623"/>
                  </a:lnTo>
                  <a:lnTo>
                    <a:pt x="948" y="631"/>
                  </a:lnTo>
                  <a:lnTo>
                    <a:pt x="944" y="641"/>
                  </a:lnTo>
                  <a:lnTo>
                    <a:pt x="936" y="649"/>
                  </a:lnTo>
                  <a:lnTo>
                    <a:pt x="930" y="661"/>
                  </a:lnTo>
                  <a:lnTo>
                    <a:pt x="923" y="670"/>
                  </a:lnTo>
                  <a:lnTo>
                    <a:pt x="919" y="680"/>
                  </a:lnTo>
                  <a:lnTo>
                    <a:pt x="915" y="689"/>
                  </a:lnTo>
                  <a:lnTo>
                    <a:pt x="907" y="698"/>
                  </a:lnTo>
                  <a:lnTo>
                    <a:pt x="903" y="709"/>
                  </a:lnTo>
                  <a:lnTo>
                    <a:pt x="896" y="716"/>
                  </a:lnTo>
                  <a:lnTo>
                    <a:pt x="889" y="728"/>
                  </a:lnTo>
                  <a:lnTo>
                    <a:pt x="881" y="735"/>
                  </a:lnTo>
                  <a:lnTo>
                    <a:pt x="878" y="744"/>
                  </a:lnTo>
                  <a:lnTo>
                    <a:pt x="871" y="753"/>
                  </a:lnTo>
                  <a:lnTo>
                    <a:pt x="864" y="760"/>
                  </a:lnTo>
                  <a:lnTo>
                    <a:pt x="861" y="772"/>
                  </a:lnTo>
                  <a:lnTo>
                    <a:pt x="852" y="778"/>
                  </a:lnTo>
                  <a:lnTo>
                    <a:pt x="848" y="789"/>
                  </a:lnTo>
                  <a:lnTo>
                    <a:pt x="840" y="794"/>
                  </a:lnTo>
                  <a:lnTo>
                    <a:pt x="834" y="803"/>
                  </a:lnTo>
                  <a:lnTo>
                    <a:pt x="827" y="809"/>
                  </a:lnTo>
                  <a:lnTo>
                    <a:pt x="823" y="816"/>
                  </a:lnTo>
                  <a:lnTo>
                    <a:pt x="818" y="824"/>
                  </a:lnTo>
                  <a:lnTo>
                    <a:pt x="814" y="831"/>
                  </a:lnTo>
                  <a:lnTo>
                    <a:pt x="806" y="839"/>
                  </a:lnTo>
                  <a:lnTo>
                    <a:pt x="801" y="844"/>
                  </a:lnTo>
                  <a:lnTo>
                    <a:pt x="797" y="849"/>
                  </a:lnTo>
                  <a:lnTo>
                    <a:pt x="790" y="856"/>
                  </a:lnTo>
                  <a:lnTo>
                    <a:pt x="786" y="861"/>
                  </a:lnTo>
                  <a:lnTo>
                    <a:pt x="781" y="869"/>
                  </a:lnTo>
                  <a:lnTo>
                    <a:pt x="775" y="874"/>
                  </a:lnTo>
                  <a:lnTo>
                    <a:pt x="772" y="877"/>
                  </a:lnTo>
                  <a:lnTo>
                    <a:pt x="765" y="882"/>
                  </a:lnTo>
                  <a:lnTo>
                    <a:pt x="761" y="886"/>
                  </a:lnTo>
                  <a:lnTo>
                    <a:pt x="756" y="890"/>
                  </a:lnTo>
                  <a:lnTo>
                    <a:pt x="752" y="895"/>
                  </a:lnTo>
                  <a:lnTo>
                    <a:pt x="746" y="899"/>
                  </a:lnTo>
                  <a:lnTo>
                    <a:pt x="740" y="905"/>
                  </a:lnTo>
                  <a:lnTo>
                    <a:pt x="734" y="907"/>
                  </a:lnTo>
                  <a:lnTo>
                    <a:pt x="727" y="911"/>
                  </a:lnTo>
                  <a:lnTo>
                    <a:pt x="722" y="916"/>
                  </a:lnTo>
                  <a:lnTo>
                    <a:pt x="715" y="920"/>
                  </a:lnTo>
                  <a:lnTo>
                    <a:pt x="708" y="922"/>
                  </a:lnTo>
                  <a:lnTo>
                    <a:pt x="702" y="927"/>
                  </a:lnTo>
                  <a:lnTo>
                    <a:pt x="697" y="932"/>
                  </a:lnTo>
                  <a:lnTo>
                    <a:pt x="688" y="935"/>
                  </a:lnTo>
                  <a:lnTo>
                    <a:pt x="681" y="937"/>
                  </a:lnTo>
                  <a:lnTo>
                    <a:pt x="677" y="941"/>
                  </a:lnTo>
                  <a:lnTo>
                    <a:pt x="668" y="945"/>
                  </a:lnTo>
                  <a:lnTo>
                    <a:pt x="660" y="948"/>
                  </a:lnTo>
                  <a:lnTo>
                    <a:pt x="655" y="949"/>
                  </a:lnTo>
                  <a:lnTo>
                    <a:pt x="647" y="955"/>
                  </a:lnTo>
                  <a:lnTo>
                    <a:pt x="640" y="957"/>
                  </a:lnTo>
                  <a:lnTo>
                    <a:pt x="633" y="960"/>
                  </a:lnTo>
                  <a:lnTo>
                    <a:pt x="626" y="962"/>
                  </a:lnTo>
                  <a:lnTo>
                    <a:pt x="619" y="966"/>
                  </a:lnTo>
                  <a:lnTo>
                    <a:pt x="610" y="972"/>
                  </a:lnTo>
                  <a:lnTo>
                    <a:pt x="604" y="972"/>
                  </a:lnTo>
                  <a:lnTo>
                    <a:pt x="594" y="973"/>
                  </a:lnTo>
                  <a:lnTo>
                    <a:pt x="589" y="974"/>
                  </a:lnTo>
                  <a:lnTo>
                    <a:pt x="580" y="977"/>
                  </a:lnTo>
                  <a:lnTo>
                    <a:pt x="575" y="980"/>
                  </a:lnTo>
                  <a:lnTo>
                    <a:pt x="569" y="982"/>
                  </a:lnTo>
                  <a:lnTo>
                    <a:pt x="560" y="985"/>
                  </a:lnTo>
                  <a:lnTo>
                    <a:pt x="552" y="987"/>
                  </a:lnTo>
                  <a:lnTo>
                    <a:pt x="544" y="987"/>
                  </a:lnTo>
                  <a:lnTo>
                    <a:pt x="537" y="987"/>
                  </a:lnTo>
                  <a:lnTo>
                    <a:pt x="530" y="989"/>
                  </a:lnTo>
                  <a:lnTo>
                    <a:pt x="523" y="991"/>
                  </a:lnTo>
                  <a:lnTo>
                    <a:pt x="515" y="991"/>
                  </a:lnTo>
                  <a:lnTo>
                    <a:pt x="510" y="993"/>
                  </a:lnTo>
                  <a:lnTo>
                    <a:pt x="505" y="997"/>
                  </a:lnTo>
                  <a:lnTo>
                    <a:pt x="496" y="997"/>
                  </a:lnTo>
                  <a:lnTo>
                    <a:pt x="489" y="997"/>
                  </a:lnTo>
                  <a:lnTo>
                    <a:pt x="484" y="997"/>
                  </a:lnTo>
                  <a:lnTo>
                    <a:pt x="477" y="997"/>
                  </a:lnTo>
                  <a:lnTo>
                    <a:pt x="471" y="997"/>
                  </a:lnTo>
                  <a:lnTo>
                    <a:pt x="465" y="997"/>
                  </a:lnTo>
                  <a:lnTo>
                    <a:pt x="459" y="997"/>
                  </a:lnTo>
                  <a:lnTo>
                    <a:pt x="455" y="997"/>
                  </a:lnTo>
                  <a:lnTo>
                    <a:pt x="447" y="997"/>
                  </a:lnTo>
                  <a:lnTo>
                    <a:pt x="440" y="997"/>
                  </a:lnTo>
                  <a:lnTo>
                    <a:pt x="437" y="993"/>
                  </a:lnTo>
                  <a:lnTo>
                    <a:pt x="431" y="993"/>
                  </a:lnTo>
                  <a:lnTo>
                    <a:pt x="427" y="991"/>
                  </a:lnTo>
                  <a:lnTo>
                    <a:pt x="422" y="991"/>
                  </a:lnTo>
                  <a:lnTo>
                    <a:pt x="417" y="989"/>
                  </a:lnTo>
                  <a:lnTo>
                    <a:pt x="414" y="987"/>
                  </a:lnTo>
                  <a:lnTo>
                    <a:pt x="406" y="985"/>
                  </a:lnTo>
                  <a:lnTo>
                    <a:pt x="400" y="980"/>
                  </a:lnTo>
                  <a:lnTo>
                    <a:pt x="392" y="973"/>
                  </a:lnTo>
                  <a:lnTo>
                    <a:pt x="391" y="972"/>
                  </a:lnTo>
                  <a:lnTo>
                    <a:pt x="387" y="962"/>
                  </a:lnTo>
                  <a:lnTo>
                    <a:pt x="384" y="957"/>
                  </a:lnTo>
                  <a:lnTo>
                    <a:pt x="381" y="949"/>
                  </a:lnTo>
                  <a:lnTo>
                    <a:pt x="377" y="943"/>
                  </a:lnTo>
                  <a:lnTo>
                    <a:pt x="377" y="936"/>
                  </a:lnTo>
                  <a:lnTo>
                    <a:pt x="375" y="930"/>
                  </a:lnTo>
                  <a:lnTo>
                    <a:pt x="372" y="922"/>
                  </a:lnTo>
                  <a:lnTo>
                    <a:pt x="372" y="916"/>
                  </a:lnTo>
                  <a:lnTo>
                    <a:pt x="372" y="907"/>
                  </a:lnTo>
                  <a:lnTo>
                    <a:pt x="372" y="899"/>
                  </a:lnTo>
                  <a:lnTo>
                    <a:pt x="369" y="890"/>
                  </a:lnTo>
                  <a:lnTo>
                    <a:pt x="369" y="882"/>
                  </a:lnTo>
                  <a:lnTo>
                    <a:pt x="369" y="880"/>
                  </a:lnTo>
                  <a:lnTo>
                    <a:pt x="369" y="874"/>
                  </a:lnTo>
                  <a:lnTo>
                    <a:pt x="369" y="869"/>
                  </a:lnTo>
                  <a:lnTo>
                    <a:pt x="369" y="865"/>
                  </a:lnTo>
                  <a:lnTo>
                    <a:pt x="367" y="861"/>
                  </a:lnTo>
                  <a:lnTo>
                    <a:pt x="367" y="856"/>
                  </a:lnTo>
                  <a:lnTo>
                    <a:pt x="367" y="852"/>
                  </a:lnTo>
                  <a:lnTo>
                    <a:pt x="367" y="844"/>
                  </a:lnTo>
                  <a:lnTo>
                    <a:pt x="367" y="840"/>
                  </a:lnTo>
                  <a:lnTo>
                    <a:pt x="367" y="835"/>
                  </a:lnTo>
                  <a:lnTo>
                    <a:pt x="367" y="828"/>
                  </a:lnTo>
                  <a:lnTo>
                    <a:pt x="366" y="824"/>
                  </a:lnTo>
                  <a:lnTo>
                    <a:pt x="363" y="819"/>
                  </a:lnTo>
                  <a:lnTo>
                    <a:pt x="363" y="810"/>
                  </a:lnTo>
                  <a:lnTo>
                    <a:pt x="363" y="806"/>
                  </a:lnTo>
                  <a:lnTo>
                    <a:pt x="363" y="799"/>
                  </a:lnTo>
                  <a:lnTo>
                    <a:pt x="362" y="791"/>
                  </a:lnTo>
                  <a:lnTo>
                    <a:pt x="359" y="785"/>
                  </a:lnTo>
                  <a:lnTo>
                    <a:pt x="359" y="781"/>
                  </a:lnTo>
                  <a:lnTo>
                    <a:pt x="356" y="773"/>
                  </a:lnTo>
                  <a:lnTo>
                    <a:pt x="354" y="764"/>
                  </a:lnTo>
                  <a:lnTo>
                    <a:pt x="351" y="759"/>
                  </a:lnTo>
                  <a:lnTo>
                    <a:pt x="351" y="751"/>
                  </a:lnTo>
                  <a:lnTo>
                    <a:pt x="347" y="744"/>
                  </a:lnTo>
                  <a:lnTo>
                    <a:pt x="344" y="735"/>
                  </a:lnTo>
                  <a:lnTo>
                    <a:pt x="342" y="728"/>
                  </a:lnTo>
                  <a:lnTo>
                    <a:pt x="341" y="719"/>
                  </a:lnTo>
                  <a:lnTo>
                    <a:pt x="338" y="711"/>
                  </a:lnTo>
                  <a:lnTo>
                    <a:pt x="333" y="703"/>
                  </a:lnTo>
                  <a:lnTo>
                    <a:pt x="331" y="694"/>
                  </a:lnTo>
                  <a:lnTo>
                    <a:pt x="329" y="684"/>
                  </a:lnTo>
                  <a:lnTo>
                    <a:pt x="326" y="67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313" y="648"/>
                  </a:lnTo>
                  <a:lnTo>
                    <a:pt x="308" y="639"/>
                  </a:lnTo>
                  <a:lnTo>
                    <a:pt x="304" y="627"/>
                  </a:lnTo>
                  <a:lnTo>
                    <a:pt x="297" y="616"/>
                  </a:lnTo>
                  <a:lnTo>
                    <a:pt x="293" y="606"/>
                  </a:lnTo>
                  <a:lnTo>
                    <a:pt x="288" y="598"/>
                  </a:lnTo>
                  <a:lnTo>
                    <a:pt x="283" y="586"/>
                  </a:lnTo>
                  <a:lnTo>
                    <a:pt x="276" y="574"/>
                  </a:lnTo>
                  <a:lnTo>
                    <a:pt x="272" y="565"/>
                  </a:lnTo>
                  <a:lnTo>
                    <a:pt x="268" y="553"/>
                  </a:lnTo>
                  <a:lnTo>
                    <a:pt x="259" y="545"/>
                  </a:lnTo>
                  <a:lnTo>
                    <a:pt x="256" y="535"/>
                  </a:lnTo>
                  <a:lnTo>
                    <a:pt x="248" y="528"/>
                  </a:lnTo>
                  <a:lnTo>
                    <a:pt x="245" y="520"/>
                  </a:lnTo>
                  <a:lnTo>
                    <a:pt x="239" y="511"/>
                  </a:lnTo>
                  <a:lnTo>
                    <a:pt x="234" y="503"/>
                  </a:lnTo>
                  <a:lnTo>
                    <a:pt x="231" y="497"/>
                  </a:lnTo>
                  <a:lnTo>
                    <a:pt x="226" y="490"/>
                  </a:lnTo>
                  <a:lnTo>
                    <a:pt x="221" y="485"/>
                  </a:lnTo>
                  <a:lnTo>
                    <a:pt x="214" y="478"/>
                  </a:lnTo>
                  <a:lnTo>
                    <a:pt x="209" y="470"/>
                  </a:lnTo>
                  <a:lnTo>
                    <a:pt x="205" y="467"/>
                  </a:lnTo>
                  <a:lnTo>
                    <a:pt x="201" y="460"/>
                  </a:lnTo>
                  <a:lnTo>
                    <a:pt x="196" y="456"/>
                  </a:lnTo>
                  <a:lnTo>
                    <a:pt x="192" y="451"/>
                  </a:lnTo>
                  <a:lnTo>
                    <a:pt x="187" y="445"/>
                  </a:lnTo>
                  <a:lnTo>
                    <a:pt x="180" y="442"/>
                  </a:lnTo>
                  <a:lnTo>
                    <a:pt x="176" y="440"/>
                  </a:lnTo>
                  <a:lnTo>
                    <a:pt x="171" y="435"/>
                  </a:lnTo>
                  <a:lnTo>
                    <a:pt x="166" y="431"/>
                  </a:lnTo>
                  <a:lnTo>
                    <a:pt x="162" y="426"/>
                  </a:lnTo>
                  <a:lnTo>
                    <a:pt x="158" y="423"/>
                  </a:lnTo>
                  <a:lnTo>
                    <a:pt x="155" y="418"/>
                  </a:lnTo>
                  <a:lnTo>
                    <a:pt x="151" y="418"/>
                  </a:lnTo>
                  <a:lnTo>
                    <a:pt x="141" y="411"/>
                  </a:lnTo>
                  <a:lnTo>
                    <a:pt x="135" y="406"/>
                  </a:lnTo>
                  <a:lnTo>
                    <a:pt x="126" y="403"/>
                  </a:lnTo>
                  <a:lnTo>
                    <a:pt x="116" y="398"/>
                  </a:lnTo>
                  <a:lnTo>
                    <a:pt x="110" y="397"/>
                  </a:lnTo>
                  <a:lnTo>
                    <a:pt x="100" y="392"/>
                  </a:lnTo>
                  <a:lnTo>
                    <a:pt x="93" y="390"/>
                  </a:lnTo>
                  <a:lnTo>
                    <a:pt x="85" y="386"/>
                  </a:lnTo>
                  <a:lnTo>
                    <a:pt x="80" y="385"/>
                  </a:lnTo>
                  <a:lnTo>
                    <a:pt x="71" y="380"/>
                  </a:lnTo>
                  <a:lnTo>
                    <a:pt x="63" y="378"/>
                  </a:lnTo>
                  <a:lnTo>
                    <a:pt x="55" y="373"/>
                  </a:lnTo>
                  <a:lnTo>
                    <a:pt x="47" y="372"/>
                  </a:lnTo>
                  <a:lnTo>
                    <a:pt x="43" y="368"/>
                  </a:lnTo>
                  <a:lnTo>
                    <a:pt x="33" y="364"/>
                  </a:lnTo>
                  <a:lnTo>
                    <a:pt x="30" y="360"/>
                  </a:lnTo>
                  <a:lnTo>
                    <a:pt x="20" y="355"/>
                  </a:lnTo>
                  <a:lnTo>
                    <a:pt x="16" y="348"/>
                  </a:lnTo>
                  <a:lnTo>
                    <a:pt x="6" y="342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7"/>
                  </a:lnTo>
                  <a:lnTo>
                    <a:pt x="0" y="302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5" y="286"/>
                  </a:lnTo>
                  <a:lnTo>
                    <a:pt x="8" y="282"/>
                  </a:lnTo>
                  <a:lnTo>
                    <a:pt x="13" y="277"/>
                  </a:lnTo>
                  <a:lnTo>
                    <a:pt x="13" y="268"/>
                  </a:lnTo>
                  <a:lnTo>
                    <a:pt x="16" y="263"/>
                  </a:lnTo>
                  <a:lnTo>
                    <a:pt x="20" y="259"/>
                  </a:lnTo>
                  <a:lnTo>
                    <a:pt x="25" y="252"/>
                  </a:lnTo>
                  <a:lnTo>
                    <a:pt x="26" y="247"/>
                  </a:lnTo>
                  <a:lnTo>
                    <a:pt x="30" y="240"/>
                  </a:lnTo>
                  <a:lnTo>
                    <a:pt x="33" y="232"/>
                  </a:lnTo>
                  <a:lnTo>
                    <a:pt x="42" y="227"/>
                  </a:lnTo>
                  <a:lnTo>
                    <a:pt x="43" y="219"/>
                  </a:lnTo>
                  <a:lnTo>
                    <a:pt x="47" y="213"/>
                  </a:lnTo>
                  <a:lnTo>
                    <a:pt x="55" y="209"/>
                  </a:lnTo>
                  <a:lnTo>
                    <a:pt x="60" y="202"/>
                  </a:lnTo>
                  <a:lnTo>
                    <a:pt x="63" y="197"/>
                  </a:lnTo>
                  <a:lnTo>
                    <a:pt x="68" y="190"/>
                  </a:lnTo>
                  <a:lnTo>
                    <a:pt x="75" y="184"/>
                  </a:lnTo>
                  <a:lnTo>
                    <a:pt x="80" y="177"/>
                  </a:lnTo>
                  <a:lnTo>
                    <a:pt x="85" y="169"/>
                  </a:lnTo>
                  <a:lnTo>
                    <a:pt x="91" y="163"/>
                  </a:lnTo>
                  <a:lnTo>
                    <a:pt x="96" y="155"/>
                  </a:lnTo>
                  <a:lnTo>
                    <a:pt x="102" y="152"/>
                  </a:lnTo>
                  <a:lnTo>
                    <a:pt x="106" y="147"/>
                  </a:lnTo>
                  <a:lnTo>
                    <a:pt x="114" y="139"/>
                  </a:lnTo>
                  <a:lnTo>
                    <a:pt x="121" y="134"/>
                  </a:lnTo>
                  <a:lnTo>
                    <a:pt x="126" y="126"/>
                  </a:lnTo>
                  <a:lnTo>
                    <a:pt x="130" y="122"/>
                  </a:lnTo>
                  <a:lnTo>
                    <a:pt x="139" y="114"/>
                  </a:lnTo>
                  <a:lnTo>
                    <a:pt x="141" y="107"/>
                  </a:lnTo>
                  <a:lnTo>
                    <a:pt x="148" y="104"/>
                  </a:lnTo>
                  <a:lnTo>
                    <a:pt x="152" y="100"/>
                  </a:lnTo>
                  <a:lnTo>
                    <a:pt x="160" y="97"/>
                  </a:lnTo>
                  <a:lnTo>
                    <a:pt x="166" y="89"/>
                  </a:lnTo>
                  <a:lnTo>
                    <a:pt x="171" y="85"/>
                  </a:lnTo>
                  <a:lnTo>
                    <a:pt x="176" y="80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9" y="67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8" y="50"/>
                  </a:lnTo>
                  <a:lnTo>
                    <a:pt x="214" y="44"/>
                  </a:lnTo>
                  <a:lnTo>
                    <a:pt x="221" y="39"/>
                  </a:lnTo>
                  <a:lnTo>
                    <a:pt x="226" y="34"/>
                  </a:lnTo>
                  <a:lnTo>
                    <a:pt x="231" y="32"/>
                  </a:lnTo>
                  <a:lnTo>
                    <a:pt x="238" y="25"/>
                  </a:lnTo>
                  <a:lnTo>
                    <a:pt x="245" y="19"/>
                  </a:lnTo>
                  <a:lnTo>
                    <a:pt x="251" y="15"/>
                  </a:lnTo>
                  <a:lnTo>
                    <a:pt x="259" y="14"/>
                  </a:lnTo>
                  <a:lnTo>
                    <a:pt x="264" y="9"/>
                  </a:lnTo>
                  <a:lnTo>
                    <a:pt x="272" y="7"/>
                  </a:lnTo>
                  <a:lnTo>
                    <a:pt x="279" y="5"/>
                  </a:lnTo>
                  <a:lnTo>
                    <a:pt x="285" y="5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22" y="5"/>
                  </a:lnTo>
                  <a:lnTo>
                    <a:pt x="326" y="5"/>
                  </a:lnTo>
                  <a:lnTo>
                    <a:pt x="333" y="7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" y="237"/>
              <a:ext cx="343" cy="381"/>
            </a:xfrm>
            <a:custGeom>
              <a:avLst/>
              <a:gdLst>
                <a:gd name="T0" fmla="*/ 19 w 1372"/>
                <a:gd name="T1" fmla="*/ 696 h 1525"/>
                <a:gd name="T2" fmla="*/ 45 w 1372"/>
                <a:gd name="T3" fmla="*/ 745 h 1525"/>
                <a:gd name="T4" fmla="*/ 74 w 1372"/>
                <a:gd name="T5" fmla="*/ 796 h 1525"/>
                <a:gd name="T6" fmla="*/ 111 w 1372"/>
                <a:gd name="T7" fmla="*/ 846 h 1525"/>
                <a:gd name="T8" fmla="*/ 170 w 1372"/>
                <a:gd name="T9" fmla="*/ 893 h 1525"/>
                <a:gd name="T10" fmla="*/ 225 w 1372"/>
                <a:gd name="T11" fmla="*/ 901 h 1525"/>
                <a:gd name="T12" fmla="*/ 271 w 1372"/>
                <a:gd name="T13" fmla="*/ 893 h 1525"/>
                <a:gd name="T14" fmla="*/ 319 w 1372"/>
                <a:gd name="T15" fmla="*/ 875 h 1525"/>
                <a:gd name="T16" fmla="*/ 369 w 1372"/>
                <a:gd name="T17" fmla="*/ 854 h 1525"/>
                <a:gd name="T18" fmla="*/ 417 w 1372"/>
                <a:gd name="T19" fmla="*/ 831 h 1525"/>
                <a:gd name="T20" fmla="*/ 462 w 1372"/>
                <a:gd name="T21" fmla="*/ 818 h 1525"/>
                <a:gd name="T22" fmla="*/ 511 w 1372"/>
                <a:gd name="T23" fmla="*/ 813 h 1525"/>
                <a:gd name="T24" fmla="*/ 554 w 1372"/>
                <a:gd name="T25" fmla="*/ 814 h 1525"/>
                <a:gd name="T26" fmla="*/ 625 w 1372"/>
                <a:gd name="T27" fmla="*/ 838 h 1525"/>
                <a:gd name="T28" fmla="*/ 687 w 1372"/>
                <a:gd name="T29" fmla="*/ 893 h 1525"/>
                <a:gd name="T30" fmla="*/ 713 w 1372"/>
                <a:gd name="T31" fmla="*/ 959 h 1525"/>
                <a:gd name="T32" fmla="*/ 721 w 1372"/>
                <a:gd name="T33" fmla="*/ 1008 h 1525"/>
                <a:gd name="T34" fmla="*/ 723 w 1372"/>
                <a:gd name="T35" fmla="*/ 1056 h 1525"/>
                <a:gd name="T36" fmla="*/ 719 w 1372"/>
                <a:gd name="T37" fmla="*/ 1106 h 1525"/>
                <a:gd name="T38" fmla="*/ 708 w 1372"/>
                <a:gd name="T39" fmla="*/ 1154 h 1525"/>
                <a:gd name="T40" fmla="*/ 691 w 1372"/>
                <a:gd name="T41" fmla="*/ 1204 h 1525"/>
                <a:gd name="T42" fmla="*/ 670 w 1372"/>
                <a:gd name="T43" fmla="*/ 1255 h 1525"/>
                <a:gd name="T44" fmla="*/ 640 w 1372"/>
                <a:gd name="T45" fmla="*/ 1302 h 1525"/>
                <a:gd name="T46" fmla="*/ 604 w 1372"/>
                <a:gd name="T47" fmla="*/ 1348 h 1525"/>
                <a:gd name="T48" fmla="*/ 554 w 1372"/>
                <a:gd name="T49" fmla="*/ 1413 h 1525"/>
                <a:gd name="T50" fmla="*/ 523 w 1372"/>
                <a:gd name="T51" fmla="*/ 1485 h 1525"/>
                <a:gd name="T52" fmla="*/ 559 w 1372"/>
                <a:gd name="T53" fmla="*/ 1525 h 1525"/>
                <a:gd name="T54" fmla="*/ 645 w 1372"/>
                <a:gd name="T55" fmla="*/ 1506 h 1525"/>
                <a:gd name="T56" fmla="*/ 774 w 1372"/>
                <a:gd name="T57" fmla="*/ 1455 h 1525"/>
                <a:gd name="T58" fmla="*/ 921 w 1372"/>
                <a:gd name="T59" fmla="*/ 1385 h 1525"/>
                <a:gd name="T60" fmla="*/ 1063 w 1372"/>
                <a:gd name="T61" fmla="*/ 1302 h 1525"/>
                <a:gd name="T62" fmla="*/ 1183 w 1372"/>
                <a:gd name="T63" fmla="*/ 1222 h 1525"/>
                <a:gd name="T64" fmla="*/ 1257 w 1372"/>
                <a:gd name="T65" fmla="*/ 1158 h 1525"/>
                <a:gd name="T66" fmla="*/ 1297 w 1372"/>
                <a:gd name="T67" fmla="*/ 1058 h 1525"/>
                <a:gd name="T68" fmla="*/ 1332 w 1372"/>
                <a:gd name="T69" fmla="*/ 913 h 1525"/>
                <a:gd name="T70" fmla="*/ 1355 w 1372"/>
                <a:gd name="T71" fmla="*/ 739 h 1525"/>
                <a:gd name="T72" fmla="*/ 1368 w 1372"/>
                <a:gd name="T73" fmla="*/ 566 h 1525"/>
                <a:gd name="T74" fmla="*/ 1371 w 1372"/>
                <a:gd name="T75" fmla="*/ 408 h 1525"/>
                <a:gd name="T76" fmla="*/ 1366 w 1372"/>
                <a:gd name="T77" fmla="*/ 289 h 1525"/>
                <a:gd name="T78" fmla="*/ 1347 w 1372"/>
                <a:gd name="T79" fmla="*/ 222 h 1525"/>
                <a:gd name="T80" fmla="*/ 1311 w 1372"/>
                <a:gd name="T81" fmla="*/ 158 h 1525"/>
                <a:gd name="T82" fmla="*/ 1258 w 1372"/>
                <a:gd name="T83" fmla="*/ 100 h 1525"/>
                <a:gd name="T84" fmla="*/ 1197 w 1372"/>
                <a:gd name="T85" fmla="*/ 55 h 1525"/>
                <a:gd name="T86" fmla="*/ 1130 w 1372"/>
                <a:gd name="T87" fmla="*/ 21 h 1525"/>
                <a:gd name="T88" fmla="*/ 1071 w 1372"/>
                <a:gd name="T89" fmla="*/ 0 h 1525"/>
                <a:gd name="T90" fmla="*/ 1016 w 1372"/>
                <a:gd name="T91" fmla="*/ 0 h 1525"/>
                <a:gd name="T92" fmla="*/ 947 w 1372"/>
                <a:gd name="T93" fmla="*/ 21 h 1525"/>
                <a:gd name="T94" fmla="*/ 867 w 1372"/>
                <a:gd name="T95" fmla="*/ 50 h 1525"/>
                <a:gd name="T96" fmla="*/ 780 w 1372"/>
                <a:gd name="T97" fmla="*/ 91 h 1525"/>
                <a:gd name="T98" fmla="*/ 699 w 1372"/>
                <a:gd name="T99" fmla="*/ 126 h 1525"/>
                <a:gd name="T100" fmla="*/ 632 w 1372"/>
                <a:gd name="T101" fmla="*/ 159 h 1525"/>
                <a:gd name="T102" fmla="*/ 579 w 1372"/>
                <a:gd name="T103" fmla="*/ 188 h 1525"/>
                <a:gd name="T104" fmla="*/ 525 w 1372"/>
                <a:gd name="T105" fmla="*/ 214 h 1525"/>
                <a:gd name="T106" fmla="*/ 446 w 1372"/>
                <a:gd name="T107" fmla="*/ 257 h 1525"/>
                <a:gd name="T108" fmla="*/ 358 w 1372"/>
                <a:gd name="T109" fmla="*/ 307 h 1525"/>
                <a:gd name="T110" fmla="*/ 271 w 1372"/>
                <a:gd name="T111" fmla="*/ 356 h 1525"/>
                <a:gd name="T112" fmla="*/ 195 w 1372"/>
                <a:gd name="T113" fmla="*/ 403 h 1525"/>
                <a:gd name="T114" fmla="*/ 136 w 1372"/>
                <a:gd name="T115" fmla="*/ 447 h 1525"/>
                <a:gd name="T116" fmla="*/ 71 w 1372"/>
                <a:gd name="T117" fmla="*/ 517 h 1525"/>
                <a:gd name="T118" fmla="*/ 19 w 1372"/>
                <a:gd name="T119" fmla="*/ 593 h 1525"/>
                <a:gd name="T120" fmla="*/ 0 w 1372"/>
                <a:gd name="T121" fmla="*/ 64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25">
                  <a:moveTo>
                    <a:pt x="3" y="650"/>
                  </a:moveTo>
                  <a:lnTo>
                    <a:pt x="3" y="655"/>
                  </a:lnTo>
                  <a:lnTo>
                    <a:pt x="3" y="656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12" y="675"/>
                  </a:lnTo>
                  <a:lnTo>
                    <a:pt x="15" y="681"/>
                  </a:lnTo>
                  <a:lnTo>
                    <a:pt x="15" y="685"/>
                  </a:lnTo>
                  <a:lnTo>
                    <a:pt x="18" y="691"/>
                  </a:lnTo>
                  <a:lnTo>
                    <a:pt x="19" y="696"/>
                  </a:lnTo>
                  <a:lnTo>
                    <a:pt x="22" y="702"/>
                  </a:lnTo>
                  <a:lnTo>
                    <a:pt x="23" y="705"/>
                  </a:lnTo>
                  <a:lnTo>
                    <a:pt x="27" y="710"/>
                  </a:lnTo>
                  <a:lnTo>
                    <a:pt x="28" y="716"/>
                  </a:lnTo>
                  <a:lnTo>
                    <a:pt x="31" y="721"/>
                  </a:lnTo>
                  <a:lnTo>
                    <a:pt x="35" y="723"/>
                  </a:lnTo>
                  <a:lnTo>
                    <a:pt x="35" y="727"/>
                  </a:lnTo>
                  <a:lnTo>
                    <a:pt x="40" y="733"/>
                  </a:lnTo>
                  <a:lnTo>
                    <a:pt x="43" y="739"/>
                  </a:lnTo>
                  <a:lnTo>
                    <a:pt x="45" y="745"/>
                  </a:lnTo>
                  <a:lnTo>
                    <a:pt x="48" y="751"/>
                  </a:lnTo>
                  <a:lnTo>
                    <a:pt x="48" y="755"/>
                  </a:lnTo>
                  <a:lnTo>
                    <a:pt x="53" y="763"/>
                  </a:lnTo>
                  <a:lnTo>
                    <a:pt x="56" y="766"/>
                  </a:lnTo>
                  <a:lnTo>
                    <a:pt x="58" y="771"/>
                  </a:lnTo>
                  <a:lnTo>
                    <a:pt x="61" y="779"/>
                  </a:lnTo>
                  <a:lnTo>
                    <a:pt x="65" y="783"/>
                  </a:lnTo>
                  <a:lnTo>
                    <a:pt x="70" y="788"/>
                  </a:lnTo>
                  <a:lnTo>
                    <a:pt x="71" y="792"/>
                  </a:lnTo>
                  <a:lnTo>
                    <a:pt x="74" y="796"/>
                  </a:lnTo>
                  <a:lnTo>
                    <a:pt x="78" y="804"/>
                  </a:lnTo>
                  <a:lnTo>
                    <a:pt x="83" y="808"/>
                  </a:lnTo>
                  <a:lnTo>
                    <a:pt x="86" y="813"/>
                  </a:lnTo>
                  <a:lnTo>
                    <a:pt x="90" y="818"/>
                  </a:lnTo>
                  <a:lnTo>
                    <a:pt x="95" y="823"/>
                  </a:lnTo>
                  <a:lnTo>
                    <a:pt x="100" y="829"/>
                  </a:lnTo>
                  <a:lnTo>
                    <a:pt x="102" y="833"/>
                  </a:lnTo>
                  <a:lnTo>
                    <a:pt x="103" y="838"/>
                  </a:lnTo>
                  <a:lnTo>
                    <a:pt x="108" y="843"/>
                  </a:lnTo>
                  <a:lnTo>
                    <a:pt x="111" y="846"/>
                  </a:lnTo>
                  <a:lnTo>
                    <a:pt x="115" y="851"/>
                  </a:lnTo>
                  <a:lnTo>
                    <a:pt x="120" y="856"/>
                  </a:lnTo>
                  <a:lnTo>
                    <a:pt x="125" y="860"/>
                  </a:lnTo>
                  <a:lnTo>
                    <a:pt x="133" y="868"/>
                  </a:lnTo>
                  <a:lnTo>
                    <a:pt x="141" y="875"/>
                  </a:lnTo>
                  <a:lnTo>
                    <a:pt x="150" y="881"/>
                  </a:lnTo>
                  <a:lnTo>
                    <a:pt x="156" y="888"/>
                  </a:lnTo>
                  <a:lnTo>
                    <a:pt x="161" y="888"/>
                  </a:lnTo>
                  <a:lnTo>
                    <a:pt x="166" y="893"/>
                  </a:lnTo>
                  <a:lnTo>
                    <a:pt x="170" y="893"/>
                  </a:lnTo>
                  <a:lnTo>
                    <a:pt x="175" y="898"/>
                  </a:lnTo>
                  <a:lnTo>
                    <a:pt x="181" y="898"/>
                  </a:lnTo>
                  <a:lnTo>
                    <a:pt x="186" y="898"/>
                  </a:lnTo>
                  <a:lnTo>
                    <a:pt x="191" y="898"/>
                  </a:lnTo>
                  <a:lnTo>
                    <a:pt x="195" y="901"/>
                  </a:lnTo>
                  <a:lnTo>
                    <a:pt x="202" y="901"/>
                  </a:lnTo>
                  <a:lnTo>
                    <a:pt x="211" y="904"/>
                  </a:lnTo>
                  <a:lnTo>
                    <a:pt x="216" y="901"/>
                  </a:lnTo>
                  <a:lnTo>
                    <a:pt x="220" y="901"/>
                  </a:lnTo>
                  <a:lnTo>
                    <a:pt x="225" y="901"/>
                  </a:lnTo>
                  <a:lnTo>
                    <a:pt x="231" y="901"/>
                  </a:lnTo>
                  <a:lnTo>
                    <a:pt x="235" y="898"/>
                  </a:lnTo>
                  <a:lnTo>
                    <a:pt x="239" y="898"/>
                  </a:lnTo>
                  <a:lnTo>
                    <a:pt x="244" y="898"/>
                  </a:lnTo>
                  <a:lnTo>
                    <a:pt x="248" y="898"/>
                  </a:lnTo>
                  <a:lnTo>
                    <a:pt x="253" y="898"/>
                  </a:lnTo>
                  <a:lnTo>
                    <a:pt x="257" y="898"/>
                  </a:lnTo>
                  <a:lnTo>
                    <a:pt x="261" y="894"/>
                  </a:lnTo>
                  <a:lnTo>
                    <a:pt x="266" y="893"/>
                  </a:lnTo>
                  <a:lnTo>
                    <a:pt x="271" y="893"/>
                  </a:lnTo>
                  <a:lnTo>
                    <a:pt x="274" y="891"/>
                  </a:lnTo>
                  <a:lnTo>
                    <a:pt x="282" y="888"/>
                  </a:lnTo>
                  <a:lnTo>
                    <a:pt x="286" y="885"/>
                  </a:lnTo>
                  <a:lnTo>
                    <a:pt x="291" y="884"/>
                  </a:lnTo>
                  <a:lnTo>
                    <a:pt x="296" y="884"/>
                  </a:lnTo>
                  <a:lnTo>
                    <a:pt x="299" y="881"/>
                  </a:lnTo>
                  <a:lnTo>
                    <a:pt x="304" y="879"/>
                  </a:lnTo>
                  <a:lnTo>
                    <a:pt x="310" y="879"/>
                  </a:lnTo>
                  <a:lnTo>
                    <a:pt x="314" y="876"/>
                  </a:lnTo>
                  <a:lnTo>
                    <a:pt x="319" y="875"/>
                  </a:lnTo>
                  <a:lnTo>
                    <a:pt x="327" y="872"/>
                  </a:lnTo>
                  <a:lnTo>
                    <a:pt x="329" y="869"/>
                  </a:lnTo>
                  <a:lnTo>
                    <a:pt x="335" y="868"/>
                  </a:lnTo>
                  <a:lnTo>
                    <a:pt x="339" y="864"/>
                  </a:lnTo>
                  <a:lnTo>
                    <a:pt x="346" y="864"/>
                  </a:lnTo>
                  <a:lnTo>
                    <a:pt x="348" y="863"/>
                  </a:lnTo>
                  <a:lnTo>
                    <a:pt x="353" y="860"/>
                  </a:lnTo>
                  <a:lnTo>
                    <a:pt x="358" y="859"/>
                  </a:lnTo>
                  <a:lnTo>
                    <a:pt x="365" y="856"/>
                  </a:lnTo>
                  <a:lnTo>
                    <a:pt x="369" y="854"/>
                  </a:lnTo>
                  <a:lnTo>
                    <a:pt x="373" y="850"/>
                  </a:lnTo>
                  <a:lnTo>
                    <a:pt x="378" y="850"/>
                  </a:lnTo>
                  <a:lnTo>
                    <a:pt x="383" y="846"/>
                  </a:lnTo>
                  <a:lnTo>
                    <a:pt x="387" y="843"/>
                  </a:lnTo>
                  <a:lnTo>
                    <a:pt x="394" y="843"/>
                  </a:lnTo>
                  <a:lnTo>
                    <a:pt x="399" y="838"/>
                  </a:lnTo>
                  <a:lnTo>
                    <a:pt x="403" y="838"/>
                  </a:lnTo>
                  <a:lnTo>
                    <a:pt x="407" y="833"/>
                  </a:lnTo>
                  <a:lnTo>
                    <a:pt x="412" y="833"/>
                  </a:lnTo>
                  <a:lnTo>
                    <a:pt x="417" y="831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2" y="826"/>
                  </a:lnTo>
                  <a:lnTo>
                    <a:pt x="437" y="823"/>
                  </a:lnTo>
                  <a:lnTo>
                    <a:pt x="442" y="821"/>
                  </a:lnTo>
                  <a:lnTo>
                    <a:pt x="445" y="819"/>
                  </a:lnTo>
                  <a:lnTo>
                    <a:pt x="449" y="819"/>
                  </a:lnTo>
                  <a:lnTo>
                    <a:pt x="454" y="818"/>
                  </a:lnTo>
                  <a:lnTo>
                    <a:pt x="461" y="818"/>
                  </a:lnTo>
                  <a:lnTo>
                    <a:pt x="462" y="818"/>
                  </a:lnTo>
                  <a:lnTo>
                    <a:pt x="467" y="814"/>
                  </a:lnTo>
                  <a:lnTo>
                    <a:pt x="474" y="814"/>
                  </a:lnTo>
                  <a:lnTo>
                    <a:pt x="479" y="813"/>
                  </a:lnTo>
                  <a:lnTo>
                    <a:pt x="483" y="813"/>
                  </a:lnTo>
                  <a:lnTo>
                    <a:pt x="487" y="813"/>
                  </a:lnTo>
                  <a:lnTo>
                    <a:pt x="492" y="813"/>
                  </a:lnTo>
                  <a:lnTo>
                    <a:pt x="498" y="813"/>
                  </a:lnTo>
                  <a:lnTo>
                    <a:pt x="502" y="813"/>
                  </a:lnTo>
                  <a:lnTo>
                    <a:pt x="507" y="813"/>
                  </a:lnTo>
                  <a:lnTo>
                    <a:pt x="511" y="813"/>
                  </a:lnTo>
                  <a:lnTo>
                    <a:pt x="516" y="813"/>
                  </a:lnTo>
                  <a:lnTo>
                    <a:pt x="517" y="813"/>
                  </a:lnTo>
                  <a:lnTo>
                    <a:pt x="525" y="813"/>
                  </a:lnTo>
                  <a:lnTo>
                    <a:pt x="529" y="813"/>
                  </a:lnTo>
                  <a:lnTo>
                    <a:pt x="534" y="813"/>
                  </a:lnTo>
                  <a:lnTo>
                    <a:pt x="538" y="813"/>
                  </a:lnTo>
                  <a:lnTo>
                    <a:pt x="542" y="813"/>
                  </a:lnTo>
                  <a:lnTo>
                    <a:pt x="546" y="813"/>
                  </a:lnTo>
                  <a:lnTo>
                    <a:pt x="550" y="814"/>
                  </a:lnTo>
                  <a:lnTo>
                    <a:pt x="554" y="814"/>
                  </a:lnTo>
                  <a:lnTo>
                    <a:pt x="559" y="818"/>
                  </a:lnTo>
                  <a:lnTo>
                    <a:pt x="565" y="818"/>
                  </a:lnTo>
                  <a:lnTo>
                    <a:pt x="567" y="818"/>
                  </a:lnTo>
                  <a:lnTo>
                    <a:pt x="578" y="819"/>
                  </a:lnTo>
                  <a:lnTo>
                    <a:pt x="584" y="821"/>
                  </a:lnTo>
                  <a:lnTo>
                    <a:pt x="591" y="823"/>
                  </a:lnTo>
                  <a:lnTo>
                    <a:pt x="600" y="829"/>
                  </a:lnTo>
                  <a:lnTo>
                    <a:pt x="609" y="831"/>
                  </a:lnTo>
                  <a:lnTo>
                    <a:pt x="616" y="833"/>
                  </a:lnTo>
                  <a:lnTo>
                    <a:pt x="625" y="838"/>
                  </a:lnTo>
                  <a:lnTo>
                    <a:pt x="632" y="843"/>
                  </a:lnTo>
                  <a:lnTo>
                    <a:pt x="640" y="850"/>
                  </a:lnTo>
                  <a:lnTo>
                    <a:pt x="645" y="854"/>
                  </a:lnTo>
                  <a:lnTo>
                    <a:pt x="650" y="859"/>
                  </a:lnTo>
                  <a:lnTo>
                    <a:pt x="659" y="863"/>
                  </a:lnTo>
                  <a:lnTo>
                    <a:pt x="663" y="868"/>
                  </a:lnTo>
                  <a:lnTo>
                    <a:pt x="670" y="875"/>
                  </a:lnTo>
                  <a:lnTo>
                    <a:pt x="675" y="879"/>
                  </a:lnTo>
                  <a:lnTo>
                    <a:pt x="683" y="888"/>
                  </a:lnTo>
                  <a:lnTo>
                    <a:pt x="687" y="893"/>
                  </a:lnTo>
                  <a:lnTo>
                    <a:pt x="691" y="901"/>
                  </a:lnTo>
                  <a:lnTo>
                    <a:pt x="696" y="909"/>
                  </a:lnTo>
                  <a:lnTo>
                    <a:pt x="700" y="916"/>
                  </a:lnTo>
                  <a:lnTo>
                    <a:pt x="703" y="923"/>
                  </a:lnTo>
                  <a:lnTo>
                    <a:pt x="708" y="931"/>
                  </a:lnTo>
                  <a:lnTo>
                    <a:pt x="709" y="934"/>
                  </a:lnTo>
                  <a:lnTo>
                    <a:pt x="709" y="938"/>
                  </a:lnTo>
                  <a:lnTo>
                    <a:pt x="712" y="943"/>
                  </a:lnTo>
                  <a:lnTo>
                    <a:pt x="713" y="950"/>
                  </a:lnTo>
                  <a:lnTo>
                    <a:pt x="713" y="959"/>
                  </a:lnTo>
                  <a:lnTo>
                    <a:pt x="717" y="965"/>
                  </a:lnTo>
                  <a:lnTo>
                    <a:pt x="717" y="971"/>
                  </a:lnTo>
                  <a:lnTo>
                    <a:pt x="719" y="975"/>
                  </a:lnTo>
                  <a:lnTo>
                    <a:pt x="719" y="979"/>
                  </a:lnTo>
                  <a:lnTo>
                    <a:pt x="721" y="984"/>
                  </a:lnTo>
                  <a:lnTo>
                    <a:pt x="721" y="989"/>
                  </a:lnTo>
                  <a:lnTo>
                    <a:pt x="721" y="993"/>
                  </a:lnTo>
                  <a:lnTo>
                    <a:pt x="721" y="998"/>
                  </a:lnTo>
                  <a:lnTo>
                    <a:pt x="721" y="1002"/>
                  </a:lnTo>
                  <a:lnTo>
                    <a:pt x="721" y="1008"/>
                  </a:lnTo>
                  <a:lnTo>
                    <a:pt x="723" y="1012"/>
                  </a:lnTo>
                  <a:lnTo>
                    <a:pt x="723" y="1017"/>
                  </a:lnTo>
                  <a:lnTo>
                    <a:pt x="725" y="1021"/>
                  </a:lnTo>
                  <a:lnTo>
                    <a:pt x="723" y="1026"/>
                  </a:lnTo>
                  <a:lnTo>
                    <a:pt x="723" y="1030"/>
                  </a:lnTo>
                  <a:lnTo>
                    <a:pt x="723" y="1034"/>
                  </a:lnTo>
                  <a:lnTo>
                    <a:pt x="723" y="1039"/>
                  </a:lnTo>
                  <a:lnTo>
                    <a:pt x="723" y="1046"/>
                  </a:lnTo>
                  <a:lnTo>
                    <a:pt x="723" y="1051"/>
                  </a:lnTo>
                  <a:lnTo>
                    <a:pt x="723" y="1056"/>
                  </a:lnTo>
                  <a:lnTo>
                    <a:pt x="723" y="1058"/>
                  </a:lnTo>
                  <a:lnTo>
                    <a:pt x="723" y="1063"/>
                  </a:lnTo>
                  <a:lnTo>
                    <a:pt x="723" y="1069"/>
                  </a:lnTo>
                  <a:lnTo>
                    <a:pt x="723" y="1072"/>
                  </a:lnTo>
                  <a:lnTo>
                    <a:pt x="723" y="1077"/>
                  </a:lnTo>
                  <a:lnTo>
                    <a:pt x="721" y="1084"/>
                  </a:lnTo>
                  <a:lnTo>
                    <a:pt x="721" y="1089"/>
                  </a:lnTo>
                  <a:lnTo>
                    <a:pt x="721" y="1094"/>
                  </a:lnTo>
                  <a:lnTo>
                    <a:pt x="721" y="1101"/>
                  </a:lnTo>
                  <a:lnTo>
                    <a:pt x="719" y="1106"/>
                  </a:lnTo>
                  <a:lnTo>
                    <a:pt x="719" y="1108"/>
                  </a:lnTo>
                  <a:lnTo>
                    <a:pt x="717" y="1111"/>
                  </a:lnTo>
                  <a:lnTo>
                    <a:pt x="717" y="1117"/>
                  </a:lnTo>
                  <a:lnTo>
                    <a:pt x="713" y="1122"/>
                  </a:lnTo>
                  <a:lnTo>
                    <a:pt x="713" y="1126"/>
                  </a:lnTo>
                  <a:lnTo>
                    <a:pt x="713" y="1133"/>
                  </a:lnTo>
                  <a:lnTo>
                    <a:pt x="712" y="1136"/>
                  </a:lnTo>
                  <a:lnTo>
                    <a:pt x="709" y="1142"/>
                  </a:lnTo>
                  <a:lnTo>
                    <a:pt x="709" y="1150"/>
                  </a:lnTo>
                  <a:lnTo>
                    <a:pt x="708" y="1154"/>
                  </a:lnTo>
                  <a:lnTo>
                    <a:pt x="708" y="1158"/>
                  </a:lnTo>
                  <a:lnTo>
                    <a:pt x="705" y="1163"/>
                  </a:lnTo>
                  <a:lnTo>
                    <a:pt x="703" y="1167"/>
                  </a:lnTo>
                  <a:lnTo>
                    <a:pt x="700" y="1172"/>
                  </a:lnTo>
                  <a:lnTo>
                    <a:pt x="700" y="1179"/>
                  </a:lnTo>
                  <a:lnTo>
                    <a:pt x="699" y="1183"/>
                  </a:lnTo>
                  <a:lnTo>
                    <a:pt x="696" y="1188"/>
                  </a:lnTo>
                  <a:lnTo>
                    <a:pt x="696" y="1194"/>
                  </a:lnTo>
                  <a:lnTo>
                    <a:pt x="694" y="1200"/>
                  </a:lnTo>
                  <a:lnTo>
                    <a:pt x="691" y="1204"/>
                  </a:lnTo>
                  <a:lnTo>
                    <a:pt x="688" y="1209"/>
                  </a:lnTo>
                  <a:lnTo>
                    <a:pt x="687" y="1213"/>
                  </a:lnTo>
                  <a:lnTo>
                    <a:pt x="687" y="1217"/>
                  </a:lnTo>
                  <a:lnTo>
                    <a:pt x="683" y="1222"/>
                  </a:lnTo>
                  <a:lnTo>
                    <a:pt x="683" y="1230"/>
                  </a:lnTo>
                  <a:lnTo>
                    <a:pt x="680" y="1234"/>
                  </a:lnTo>
                  <a:lnTo>
                    <a:pt x="678" y="1238"/>
                  </a:lnTo>
                  <a:lnTo>
                    <a:pt x="675" y="1246"/>
                  </a:lnTo>
                  <a:lnTo>
                    <a:pt x="673" y="1250"/>
                  </a:lnTo>
                  <a:lnTo>
                    <a:pt x="670" y="1255"/>
                  </a:lnTo>
                  <a:lnTo>
                    <a:pt x="669" y="1259"/>
                  </a:lnTo>
                  <a:lnTo>
                    <a:pt x="663" y="1264"/>
                  </a:lnTo>
                  <a:lnTo>
                    <a:pt x="662" y="1268"/>
                  </a:lnTo>
                  <a:lnTo>
                    <a:pt x="659" y="1275"/>
                  </a:lnTo>
                  <a:lnTo>
                    <a:pt x="654" y="1280"/>
                  </a:lnTo>
                  <a:lnTo>
                    <a:pt x="650" y="1284"/>
                  </a:lnTo>
                  <a:lnTo>
                    <a:pt x="650" y="1289"/>
                  </a:lnTo>
                  <a:lnTo>
                    <a:pt x="645" y="1293"/>
                  </a:lnTo>
                  <a:lnTo>
                    <a:pt x="644" y="1297"/>
                  </a:lnTo>
                  <a:lnTo>
                    <a:pt x="640" y="1302"/>
                  </a:lnTo>
                  <a:lnTo>
                    <a:pt x="636" y="1307"/>
                  </a:lnTo>
                  <a:lnTo>
                    <a:pt x="634" y="1310"/>
                  </a:lnTo>
                  <a:lnTo>
                    <a:pt x="629" y="1315"/>
                  </a:lnTo>
                  <a:lnTo>
                    <a:pt x="625" y="1322"/>
                  </a:lnTo>
                  <a:lnTo>
                    <a:pt x="623" y="1327"/>
                  </a:lnTo>
                  <a:lnTo>
                    <a:pt x="620" y="1330"/>
                  </a:lnTo>
                  <a:lnTo>
                    <a:pt x="616" y="1336"/>
                  </a:lnTo>
                  <a:lnTo>
                    <a:pt x="611" y="1340"/>
                  </a:lnTo>
                  <a:lnTo>
                    <a:pt x="609" y="1346"/>
                  </a:lnTo>
                  <a:lnTo>
                    <a:pt x="604" y="1348"/>
                  </a:lnTo>
                  <a:lnTo>
                    <a:pt x="600" y="1352"/>
                  </a:lnTo>
                  <a:lnTo>
                    <a:pt x="595" y="1357"/>
                  </a:lnTo>
                  <a:lnTo>
                    <a:pt x="592" y="1363"/>
                  </a:lnTo>
                  <a:lnTo>
                    <a:pt x="591" y="1365"/>
                  </a:lnTo>
                  <a:lnTo>
                    <a:pt x="590" y="1375"/>
                  </a:lnTo>
                  <a:lnTo>
                    <a:pt x="579" y="1380"/>
                  </a:lnTo>
                  <a:lnTo>
                    <a:pt x="575" y="1389"/>
                  </a:lnTo>
                  <a:lnTo>
                    <a:pt x="566" y="1396"/>
                  </a:lnTo>
                  <a:lnTo>
                    <a:pt x="561" y="1405"/>
                  </a:lnTo>
                  <a:lnTo>
                    <a:pt x="554" y="1413"/>
                  </a:lnTo>
                  <a:lnTo>
                    <a:pt x="548" y="1421"/>
                  </a:lnTo>
                  <a:lnTo>
                    <a:pt x="542" y="1428"/>
                  </a:lnTo>
                  <a:lnTo>
                    <a:pt x="538" y="1438"/>
                  </a:lnTo>
                  <a:lnTo>
                    <a:pt x="534" y="1444"/>
                  </a:lnTo>
                  <a:lnTo>
                    <a:pt x="531" y="1451"/>
                  </a:lnTo>
                  <a:lnTo>
                    <a:pt x="529" y="1457"/>
                  </a:lnTo>
                  <a:lnTo>
                    <a:pt x="527" y="1465"/>
                  </a:lnTo>
                  <a:lnTo>
                    <a:pt x="525" y="1475"/>
                  </a:lnTo>
                  <a:lnTo>
                    <a:pt x="525" y="1478"/>
                  </a:lnTo>
                  <a:lnTo>
                    <a:pt x="523" y="1485"/>
                  </a:lnTo>
                  <a:lnTo>
                    <a:pt x="525" y="1493"/>
                  </a:lnTo>
                  <a:lnTo>
                    <a:pt x="527" y="1500"/>
                  </a:lnTo>
                  <a:lnTo>
                    <a:pt x="529" y="1506"/>
                  </a:lnTo>
                  <a:lnTo>
                    <a:pt x="534" y="1510"/>
                  </a:lnTo>
                  <a:lnTo>
                    <a:pt x="538" y="1518"/>
                  </a:lnTo>
                  <a:lnTo>
                    <a:pt x="541" y="1519"/>
                  </a:lnTo>
                  <a:lnTo>
                    <a:pt x="542" y="1519"/>
                  </a:lnTo>
                  <a:lnTo>
                    <a:pt x="548" y="1522"/>
                  </a:lnTo>
                  <a:lnTo>
                    <a:pt x="552" y="1525"/>
                  </a:lnTo>
                  <a:lnTo>
                    <a:pt x="559" y="1525"/>
                  </a:lnTo>
                  <a:lnTo>
                    <a:pt x="565" y="1525"/>
                  </a:lnTo>
                  <a:lnTo>
                    <a:pt x="570" y="1525"/>
                  </a:lnTo>
                  <a:lnTo>
                    <a:pt x="579" y="1525"/>
                  </a:lnTo>
                  <a:lnTo>
                    <a:pt x="586" y="1522"/>
                  </a:lnTo>
                  <a:lnTo>
                    <a:pt x="595" y="1519"/>
                  </a:lnTo>
                  <a:lnTo>
                    <a:pt x="604" y="1518"/>
                  </a:lnTo>
                  <a:lnTo>
                    <a:pt x="615" y="1515"/>
                  </a:lnTo>
                  <a:lnTo>
                    <a:pt x="625" y="1510"/>
                  </a:lnTo>
                  <a:lnTo>
                    <a:pt x="634" y="1510"/>
                  </a:lnTo>
                  <a:lnTo>
                    <a:pt x="645" y="1506"/>
                  </a:lnTo>
                  <a:lnTo>
                    <a:pt x="657" y="1505"/>
                  </a:lnTo>
                  <a:lnTo>
                    <a:pt x="669" y="1500"/>
                  </a:lnTo>
                  <a:lnTo>
                    <a:pt x="680" y="1494"/>
                  </a:lnTo>
                  <a:lnTo>
                    <a:pt x="691" y="1490"/>
                  </a:lnTo>
                  <a:lnTo>
                    <a:pt x="705" y="1485"/>
                  </a:lnTo>
                  <a:lnTo>
                    <a:pt x="719" y="1478"/>
                  </a:lnTo>
                  <a:lnTo>
                    <a:pt x="733" y="1475"/>
                  </a:lnTo>
                  <a:lnTo>
                    <a:pt x="746" y="1469"/>
                  </a:lnTo>
                  <a:lnTo>
                    <a:pt x="761" y="1463"/>
                  </a:lnTo>
                  <a:lnTo>
                    <a:pt x="774" y="1455"/>
                  </a:lnTo>
                  <a:lnTo>
                    <a:pt x="787" y="1451"/>
                  </a:lnTo>
                  <a:lnTo>
                    <a:pt x="801" y="1444"/>
                  </a:lnTo>
                  <a:lnTo>
                    <a:pt x="817" y="1438"/>
                  </a:lnTo>
                  <a:lnTo>
                    <a:pt x="830" y="1428"/>
                  </a:lnTo>
                  <a:lnTo>
                    <a:pt x="846" y="1425"/>
                  </a:lnTo>
                  <a:lnTo>
                    <a:pt x="861" y="1415"/>
                  </a:lnTo>
                  <a:lnTo>
                    <a:pt x="876" y="1410"/>
                  </a:lnTo>
                  <a:lnTo>
                    <a:pt x="891" y="1401"/>
                  </a:lnTo>
                  <a:lnTo>
                    <a:pt x="907" y="1394"/>
                  </a:lnTo>
                  <a:lnTo>
                    <a:pt x="921" y="1385"/>
                  </a:lnTo>
                  <a:lnTo>
                    <a:pt x="934" y="1377"/>
                  </a:lnTo>
                  <a:lnTo>
                    <a:pt x="947" y="1369"/>
                  </a:lnTo>
                  <a:lnTo>
                    <a:pt x="963" y="1360"/>
                  </a:lnTo>
                  <a:lnTo>
                    <a:pt x="980" y="1352"/>
                  </a:lnTo>
                  <a:lnTo>
                    <a:pt x="994" y="1346"/>
                  </a:lnTo>
                  <a:lnTo>
                    <a:pt x="1007" y="1336"/>
                  </a:lnTo>
                  <a:lnTo>
                    <a:pt x="1024" y="1327"/>
                  </a:lnTo>
                  <a:lnTo>
                    <a:pt x="1037" y="1319"/>
                  </a:lnTo>
                  <a:lnTo>
                    <a:pt x="1050" y="1310"/>
                  </a:lnTo>
                  <a:lnTo>
                    <a:pt x="1063" y="1302"/>
                  </a:lnTo>
                  <a:lnTo>
                    <a:pt x="1075" y="1296"/>
                  </a:lnTo>
                  <a:lnTo>
                    <a:pt x="1090" y="1284"/>
                  </a:lnTo>
                  <a:lnTo>
                    <a:pt x="1103" y="1280"/>
                  </a:lnTo>
                  <a:lnTo>
                    <a:pt x="1117" y="1271"/>
                  </a:lnTo>
                  <a:lnTo>
                    <a:pt x="1128" y="1264"/>
                  </a:lnTo>
                  <a:lnTo>
                    <a:pt x="1140" y="1255"/>
                  </a:lnTo>
                  <a:lnTo>
                    <a:pt x="1151" y="1247"/>
                  </a:lnTo>
                  <a:lnTo>
                    <a:pt x="1162" y="1238"/>
                  </a:lnTo>
                  <a:lnTo>
                    <a:pt x="1172" y="1231"/>
                  </a:lnTo>
                  <a:lnTo>
                    <a:pt x="1183" y="1222"/>
                  </a:lnTo>
                  <a:lnTo>
                    <a:pt x="1195" y="1217"/>
                  </a:lnTo>
                  <a:lnTo>
                    <a:pt x="1201" y="1209"/>
                  </a:lnTo>
                  <a:lnTo>
                    <a:pt x="1211" y="1201"/>
                  </a:lnTo>
                  <a:lnTo>
                    <a:pt x="1220" y="1197"/>
                  </a:lnTo>
                  <a:lnTo>
                    <a:pt x="1226" y="1188"/>
                  </a:lnTo>
                  <a:lnTo>
                    <a:pt x="1233" y="1181"/>
                  </a:lnTo>
                  <a:lnTo>
                    <a:pt x="1239" y="1177"/>
                  </a:lnTo>
                  <a:lnTo>
                    <a:pt x="1245" y="1169"/>
                  </a:lnTo>
                  <a:lnTo>
                    <a:pt x="1254" y="1164"/>
                  </a:lnTo>
                  <a:lnTo>
                    <a:pt x="1257" y="1158"/>
                  </a:lnTo>
                  <a:lnTo>
                    <a:pt x="1261" y="1151"/>
                  </a:lnTo>
                  <a:lnTo>
                    <a:pt x="1266" y="1142"/>
                  </a:lnTo>
                  <a:lnTo>
                    <a:pt x="1270" y="1136"/>
                  </a:lnTo>
                  <a:lnTo>
                    <a:pt x="1275" y="1126"/>
                  </a:lnTo>
                  <a:lnTo>
                    <a:pt x="1280" y="1117"/>
                  </a:lnTo>
                  <a:lnTo>
                    <a:pt x="1283" y="1106"/>
                  </a:lnTo>
                  <a:lnTo>
                    <a:pt x="1288" y="1097"/>
                  </a:lnTo>
                  <a:lnTo>
                    <a:pt x="1291" y="1084"/>
                  </a:lnTo>
                  <a:lnTo>
                    <a:pt x="1295" y="1071"/>
                  </a:lnTo>
                  <a:lnTo>
                    <a:pt x="1297" y="1058"/>
                  </a:lnTo>
                  <a:lnTo>
                    <a:pt x="1305" y="1046"/>
                  </a:lnTo>
                  <a:lnTo>
                    <a:pt x="1305" y="1034"/>
                  </a:lnTo>
                  <a:lnTo>
                    <a:pt x="1311" y="1021"/>
                  </a:lnTo>
                  <a:lnTo>
                    <a:pt x="1313" y="1004"/>
                  </a:lnTo>
                  <a:lnTo>
                    <a:pt x="1318" y="992"/>
                  </a:lnTo>
                  <a:lnTo>
                    <a:pt x="1320" y="975"/>
                  </a:lnTo>
                  <a:lnTo>
                    <a:pt x="1322" y="962"/>
                  </a:lnTo>
                  <a:lnTo>
                    <a:pt x="1325" y="946"/>
                  </a:lnTo>
                  <a:lnTo>
                    <a:pt x="1328" y="929"/>
                  </a:lnTo>
                  <a:lnTo>
                    <a:pt x="1332" y="913"/>
                  </a:lnTo>
                  <a:lnTo>
                    <a:pt x="1334" y="898"/>
                  </a:lnTo>
                  <a:lnTo>
                    <a:pt x="1336" y="879"/>
                  </a:lnTo>
                  <a:lnTo>
                    <a:pt x="1341" y="863"/>
                  </a:lnTo>
                  <a:lnTo>
                    <a:pt x="1341" y="846"/>
                  </a:lnTo>
                  <a:lnTo>
                    <a:pt x="1343" y="829"/>
                  </a:lnTo>
                  <a:lnTo>
                    <a:pt x="1345" y="813"/>
                  </a:lnTo>
                  <a:lnTo>
                    <a:pt x="1347" y="794"/>
                  </a:lnTo>
                  <a:lnTo>
                    <a:pt x="1353" y="773"/>
                  </a:lnTo>
                  <a:lnTo>
                    <a:pt x="1353" y="760"/>
                  </a:lnTo>
                  <a:lnTo>
                    <a:pt x="1355" y="739"/>
                  </a:lnTo>
                  <a:lnTo>
                    <a:pt x="1357" y="723"/>
                  </a:lnTo>
                  <a:lnTo>
                    <a:pt x="1357" y="705"/>
                  </a:lnTo>
                  <a:lnTo>
                    <a:pt x="1359" y="685"/>
                  </a:lnTo>
                  <a:lnTo>
                    <a:pt x="1360" y="671"/>
                  </a:lnTo>
                  <a:lnTo>
                    <a:pt x="1360" y="650"/>
                  </a:lnTo>
                  <a:lnTo>
                    <a:pt x="1360" y="631"/>
                  </a:lnTo>
                  <a:lnTo>
                    <a:pt x="1364" y="616"/>
                  </a:lnTo>
                  <a:lnTo>
                    <a:pt x="1364" y="600"/>
                  </a:lnTo>
                  <a:lnTo>
                    <a:pt x="1366" y="581"/>
                  </a:lnTo>
                  <a:lnTo>
                    <a:pt x="1368" y="566"/>
                  </a:lnTo>
                  <a:lnTo>
                    <a:pt x="1368" y="545"/>
                  </a:lnTo>
                  <a:lnTo>
                    <a:pt x="1368" y="527"/>
                  </a:lnTo>
                  <a:lnTo>
                    <a:pt x="1368" y="514"/>
                  </a:lnTo>
                  <a:lnTo>
                    <a:pt x="1368" y="497"/>
                  </a:lnTo>
                  <a:lnTo>
                    <a:pt x="1371" y="481"/>
                  </a:lnTo>
                  <a:lnTo>
                    <a:pt x="1371" y="464"/>
                  </a:lnTo>
                  <a:lnTo>
                    <a:pt x="1372" y="451"/>
                  </a:lnTo>
                  <a:lnTo>
                    <a:pt x="1371" y="434"/>
                  </a:lnTo>
                  <a:lnTo>
                    <a:pt x="1371" y="421"/>
                  </a:lnTo>
                  <a:lnTo>
                    <a:pt x="1371" y="408"/>
                  </a:lnTo>
                  <a:lnTo>
                    <a:pt x="1371" y="393"/>
                  </a:lnTo>
                  <a:lnTo>
                    <a:pt x="1371" y="380"/>
                  </a:lnTo>
                  <a:lnTo>
                    <a:pt x="1371" y="367"/>
                  </a:lnTo>
                  <a:lnTo>
                    <a:pt x="1371" y="353"/>
                  </a:lnTo>
                  <a:lnTo>
                    <a:pt x="1371" y="343"/>
                  </a:lnTo>
                  <a:lnTo>
                    <a:pt x="1368" y="332"/>
                  </a:lnTo>
                  <a:lnTo>
                    <a:pt x="1368" y="320"/>
                  </a:lnTo>
                  <a:lnTo>
                    <a:pt x="1368" y="312"/>
                  </a:lnTo>
                  <a:lnTo>
                    <a:pt x="1368" y="300"/>
                  </a:lnTo>
                  <a:lnTo>
                    <a:pt x="1366" y="289"/>
                  </a:lnTo>
                  <a:lnTo>
                    <a:pt x="1366" y="283"/>
                  </a:lnTo>
                  <a:lnTo>
                    <a:pt x="1364" y="276"/>
                  </a:lnTo>
                  <a:lnTo>
                    <a:pt x="1364" y="270"/>
                  </a:lnTo>
                  <a:lnTo>
                    <a:pt x="1360" y="263"/>
                  </a:lnTo>
                  <a:lnTo>
                    <a:pt x="1360" y="254"/>
                  </a:lnTo>
                  <a:lnTo>
                    <a:pt x="1359" y="247"/>
                  </a:lnTo>
                  <a:lnTo>
                    <a:pt x="1357" y="243"/>
                  </a:lnTo>
                  <a:lnTo>
                    <a:pt x="1355" y="235"/>
                  </a:lnTo>
                  <a:lnTo>
                    <a:pt x="1353" y="229"/>
                  </a:lnTo>
                  <a:lnTo>
                    <a:pt x="1347" y="222"/>
                  </a:lnTo>
                  <a:lnTo>
                    <a:pt x="1345" y="218"/>
                  </a:lnTo>
                  <a:lnTo>
                    <a:pt x="1341" y="209"/>
                  </a:lnTo>
                  <a:lnTo>
                    <a:pt x="1338" y="201"/>
                  </a:lnTo>
                  <a:lnTo>
                    <a:pt x="1336" y="195"/>
                  </a:lnTo>
                  <a:lnTo>
                    <a:pt x="1332" y="189"/>
                  </a:lnTo>
                  <a:lnTo>
                    <a:pt x="1328" y="184"/>
                  </a:lnTo>
                  <a:lnTo>
                    <a:pt x="1325" y="179"/>
                  </a:lnTo>
                  <a:lnTo>
                    <a:pt x="1320" y="171"/>
                  </a:lnTo>
                  <a:lnTo>
                    <a:pt x="1318" y="167"/>
                  </a:lnTo>
                  <a:lnTo>
                    <a:pt x="1311" y="158"/>
                  </a:lnTo>
                  <a:lnTo>
                    <a:pt x="1305" y="154"/>
                  </a:lnTo>
                  <a:lnTo>
                    <a:pt x="1301" y="146"/>
                  </a:lnTo>
                  <a:lnTo>
                    <a:pt x="1297" y="142"/>
                  </a:lnTo>
                  <a:lnTo>
                    <a:pt x="1291" y="134"/>
                  </a:lnTo>
                  <a:lnTo>
                    <a:pt x="1286" y="130"/>
                  </a:lnTo>
                  <a:lnTo>
                    <a:pt x="1280" y="124"/>
                  </a:lnTo>
                  <a:lnTo>
                    <a:pt x="1276" y="118"/>
                  </a:lnTo>
                  <a:lnTo>
                    <a:pt x="1270" y="112"/>
                  </a:lnTo>
                  <a:lnTo>
                    <a:pt x="1266" y="108"/>
                  </a:lnTo>
                  <a:lnTo>
                    <a:pt x="1258" y="100"/>
                  </a:lnTo>
                  <a:lnTo>
                    <a:pt x="1254" y="96"/>
                  </a:lnTo>
                  <a:lnTo>
                    <a:pt x="1245" y="93"/>
                  </a:lnTo>
                  <a:lnTo>
                    <a:pt x="1239" y="91"/>
                  </a:lnTo>
                  <a:lnTo>
                    <a:pt x="1237" y="82"/>
                  </a:lnTo>
                  <a:lnTo>
                    <a:pt x="1228" y="80"/>
                  </a:lnTo>
                  <a:lnTo>
                    <a:pt x="1221" y="75"/>
                  </a:lnTo>
                  <a:lnTo>
                    <a:pt x="1217" y="71"/>
                  </a:lnTo>
                  <a:lnTo>
                    <a:pt x="1211" y="63"/>
                  </a:lnTo>
                  <a:lnTo>
                    <a:pt x="1207" y="61"/>
                  </a:lnTo>
                  <a:lnTo>
                    <a:pt x="1197" y="55"/>
                  </a:lnTo>
                  <a:lnTo>
                    <a:pt x="1190" y="50"/>
                  </a:lnTo>
                  <a:lnTo>
                    <a:pt x="1186" y="45"/>
                  </a:lnTo>
                  <a:lnTo>
                    <a:pt x="1178" y="43"/>
                  </a:lnTo>
                  <a:lnTo>
                    <a:pt x="1172" y="38"/>
                  </a:lnTo>
                  <a:lnTo>
                    <a:pt x="1165" y="37"/>
                  </a:lnTo>
                  <a:lnTo>
                    <a:pt x="1161" y="32"/>
                  </a:lnTo>
                  <a:lnTo>
                    <a:pt x="1151" y="30"/>
                  </a:lnTo>
                  <a:lnTo>
                    <a:pt x="1145" y="26"/>
                  </a:lnTo>
                  <a:lnTo>
                    <a:pt x="1140" y="25"/>
                  </a:lnTo>
                  <a:lnTo>
                    <a:pt x="1130" y="21"/>
                  </a:lnTo>
                  <a:lnTo>
                    <a:pt x="1126" y="21"/>
                  </a:lnTo>
                  <a:lnTo>
                    <a:pt x="1118" y="13"/>
                  </a:lnTo>
                  <a:lnTo>
                    <a:pt x="1115" y="13"/>
                  </a:lnTo>
                  <a:lnTo>
                    <a:pt x="1108" y="9"/>
                  </a:lnTo>
                  <a:lnTo>
                    <a:pt x="1100" y="9"/>
                  </a:lnTo>
                  <a:lnTo>
                    <a:pt x="1093" y="7"/>
                  </a:lnTo>
                  <a:lnTo>
                    <a:pt x="1090" y="5"/>
                  </a:lnTo>
                  <a:lnTo>
                    <a:pt x="1082" y="5"/>
                  </a:lnTo>
                  <a:lnTo>
                    <a:pt x="1075" y="5"/>
                  </a:lnTo>
                  <a:lnTo>
                    <a:pt x="1071" y="0"/>
                  </a:lnTo>
                  <a:lnTo>
                    <a:pt x="1063" y="0"/>
                  </a:lnTo>
                  <a:lnTo>
                    <a:pt x="1059" y="0"/>
                  </a:lnTo>
                  <a:lnTo>
                    <a:pt x="1054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8" y="0"/>
                  </a:lnTo>
                  <a:lnTo>
                    <a:pt x="1024" y="0"/>
                  </a:lnTo>
                  <a:lnTo>
                    <a:pt x="1016" y="0"/>
                  </a:lnTo>
                  <a:lnTo>
                    <a:pt x="1009" y="1"/>
                  </a:lnTo>
                  <a:lnTo>
                    <a:pt x="1001" y="1"/>
                  </a:lnTo>
                  <a:lnTo>
                    <a:pt x="999" y="5"/>
                  </a:lnTo>
                  <a:lnTo>
                    <a:pt x="990" y="5"/>
                  </a:lnTo>
                  <a:lnTo>
                    <a:pt x="984" y="9"/>
                  </a:lnTo>
                  <a:lnTo>
                    <a:pt x="976" y="9"/>
                  </a:lnTo>
                  <a:lnTo>
                    <a:pt x="970" y="11"/>
                  </a:lnTo>
                  <a:lnTo>
                    <a:pt x="963" y="13"/>
                  </a:lnTo>
                  <a:lnTo>
                    <a:pt x="957" y="16"/>
                  </a:lnTo>
                  <a:lnTo>
                    <a:pt x="947" y="21"/>
                  </a:lnTo>
                  <a:lnTo>
                    <a:pt x="938" y="21"/>
                  </a:lnTo>
                  <a:lnTo>
                    <a:pt x="932" y="25"/>
                  </a:lnTo>
                  <a:lnTo>
                    <a:pt x="925" y="26"/>
                  </a:lnTo>
                  <a:lnTo>
                    <a:pt x="916" y="30"/>
                  </a:lnTo>
                  <a:lnTo>
                    <a:pt x="907" y="36"/>
                  </a:lnTo>
                  <a:lnTo>
                    <a:pt x="896" y="37"/>
                  </a:lnTo>
                  <a:lnTo>
                    <a:pt x="891" y="38"/>
                  </a:lnTo>
                  <a:lnTo>
                    <a:pt x="882" y="43"/>
                  </a:lnTo>
                  <a:lnTo>
                    <a:pt x="874" y="45"/>
                  </a:lnTo>
                  <a:lnTo>
                    <a:pt x="867" y="50"/>
                  </a:lnTo>
                  <a:lnTo>
                    <a:pt x="858" y="55"/>
                  </a:lnTo>
                  <a:lnTo>
                    <a:pt x="846" y="57"/>
                  </a:lnTo>
                  <a:lnTo>
                    <a:pt x="841" y="61"/>
                  </a:lnTo>
                  <a:lnTo>
                    <a:pt x="830" y="63"/>
                  </a:lnTo>
                  <a:lnTo>
                    <a:pt x="824" y="68"/>
                  </a:lnTo>
                  <a:lnTo>
                    <a:pt x="816" y="74"/>
                  </a:lnTo>
                  <a:lnTo>
                    <a:pt x="805" y="75"/>
                  </a:lnTo>
                  <a:lnTo>
                    <a:pt x="798" y="80"/>
                  </a:lnTo>
                  <a:lnTo>
                    <a:pt x="790" y="86"/>
                  </a:lnTo>
                  <a:lnTo>
                    <a:pt x="780" y="91"/>
                  </a:lnTo>
                  <a:lnTo>
                    <a:pt x="773" y="93"/>
                  </a:lnTo>
                  <a:lnTo>
                    <a:pt x="762" y="96"/>
                  </a:lnTo>
                  <a:lnTo>
                    <a:pt x="755" y="100"/>
                  </a:lnTo>
                  <a:lnTo>
                    <a:pt x="746" y="103"/>
                  </a:lnTo>
                  <a:lnTo>
                    <a:pt x="737" y="108"/>
                  </a:lnTo>
                  <a:lnTo>
                    <a:pt x="730" y="111"/>
                  </a:lnTo>
                  <a:lnTo>
                    <a:pt x="723" y="116"/>
                  </a:lnTo>
                  <a:lnTo>
                    <a:pt x="713" y="121"/>
                  </a:lnTo>
                  <a:lnTo>
                    <a:pt x="705" y="124"/>
                  </a:lnTo>
                  <a:lnTo>
                    <a:pt x="699" y="126"/>
                  </a:lnTo>
                  <a:lnTo>
                    <a:pt x="691" y="130"/>
                  </a:lnTo>
                  <a:lnTo>
                    <a:pt x="683" y="134"/>
                  </a:lnTo>
                  <a:lnTo>
                    <a:pt x="678" y="139"/>
                  </a:lnTo>
                  <a:lnTo>
                    <a:pt x="670" y="142"/>
                  </a:lnTo>
                  <a:lnTo>
                    <a:pt x="663" y="145"/>
                  </a:lnTo>
                  <a:lnTo>
                    <a:pt x="657" y="146"/>
                  </a:lnTo>
                  <a:lnTo>
                    <a:pt x="650" y="151"/>
                  </a:lnTo>
                  <a:lnTo>
                    <a:pt x="644" y="154"/>
                  </a:lnTo>
                  <a:lnTo>
                    <a:pt x="640" y="155"/>
                  </a:lnTo>
                  <a:lnTo>
                    <a:pt x="632" y="159"/>
                  </a:lnTo>
                  <a:lnTo>
                    <a:pt x="628" y="163"/>
                  </a:lnTo>
                  <a:lnTo>
                    <a:pt x="620" y="167"/>
                  </a:lnTo>
                  <a:lnTo>
                    <a:pt x="616" y="170"/>
                  </a:lnTo>
                  <a:lnTo>
                    <a:pt x="611" y="171"/>
                  </a:lnTo>
                  <a:lnTo>
                    <a:pt x="607" y="174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1" y="182"/>
                  </a:lnTo>
                  <a:lnTo>
                    <a:pt x="590" y="184"/>
                  </a:lnTo>
                  <a:lnTo>
                    <a:pt x="579" y="188"/>
                  </a:lnTo>
                  <a:lnTo>
                    <a:pt x="575" y="189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59" y="196"/>
                  </a:lnTo>
                  <a:lnTo>
                    <a:pt x="554" y="200"/>
                  </a:lnTo>
                  <a:lnTo>
                    <a:pt x="548" y="201"/>
                  </a:lnTo>
                  <a:lnTo>
                    <a:pt x="542" y="207"/>
                  </a:lnTo>
                  <a:lnTo>
                    <a:pt x="536" y="209"/>
                  </a:lnTo>
                  <a:lnTo>
                    <a:pt x="531" y="209"/>
                  </a:lnTo>
                  <a:lnTo>
                    <a:pt x="525" y="214"/>
                  </a:lnTo>
                  <a:lnTo>
                    <a:pt x="517" y="220"/>
                  </a:lnTo>
                  <a:lnTo>
                    <a:pt x="509" y="222"/>
                  </a:lnTo>
                  <a:lnTo>
                    <a:pt x="504" y="226"/>
                  </a:lnTo>
                  <a:lnTo>
                    <a:pt x="495" y="232"/>
                  </a:lnTo>
                  <a:lnTo>
                    <a:pt x="487" y="235"/>
                  </a:lnTo>
                  <a:lnTo>
                    <a:pt x="479" y="238"/>
                  </a:lnTo>
                  <a:lnTo>
                    <a:pt x="471" y="243"/>
                  </a:lnTo>
                  <a:lnTo>
                    <a:pt x="462" y="247"/>
                  </a:lnTo>
                  <a:lnTo>
                    <a:pt x="454" y="251"/>
                  </a:lnTo>
                  <a:lnTo>
                    <a:pt x="446" y="257"/>
                  </a:lnTo>
                  <a:lnTo>
                    <a:pt x="437" y="263"/>
                  </a:lnTo>
                  <a:lnTo>
                    <a:pt x="432" y="268"/>
                  </a:lnTo>
                  <a:lnTo>
                    <a:pt x="421" y="274"/>
                  </a:lnTo>
                  <a:lnTo>
                    <a:pt x="412" y="276"/>
                  </a:lnTo>
                  <a:lnTo>
                    <a:pt x="403" y="282"/>
                  </a:lnTo>
                  <a:lnTo>
                    <a:pt x="396" y="287"/>
                  </a:lnTo>
                  <a:lnTo>
                    <a:pt x="387" y="293"/>
                  </a:lnTo>
                  <a:lnTo>
                    <a:pt x="378" y="299"/>
                  </a:lnTo>
                  <a:lnTo>
                    <a:pt x="366" y="303"/>
                  </a:lnTo>
                  <a:lnTo>
                    <a:pt x="358" y="307"/>
                  </a:lnTo>
                  <a:lnTo>
                    <a:pt x="348" y="313"/>
                  </a:lnTo>
                  <a:lnTo>
                    <a:pt x="341" y="318"/>
                  </a:lnTo>
                  <a:lnTo>
                    <a:pt x="333" y="324"/>
                  </a:lnTo>
                  <a:lnTo>
                    <a:pt x="321" y="328"/>
                  </a:lnTo>
                  <a:lnTo>
                    <a:pt x="312" y="332"/>
                  </a:lnTo>
                  <a:lnTo>
                    <a:pt x="303" y="337"/>
                  </a:lnTo>
                  <a:lnTo>
                    <a:pt x="296" y="343"/>
                  </a:lnTo>
                  <a:lnTo>
                    <a:pt x="286" y="349"/>
                  </a:lnTo>
                  <a:lnTo>
                    <a:pt x="279" y="353"/>
                  </a:lnTo>
                  <a:lnTo>
                    <a:pt x="271" y="356"/>
                  </a:lnTo>
                  <a:lnTo>
                    <a:pt x="261" y="363"/>
                  </a:lnTo>
                  <a:lnTo>
                    <a:pt x="253" y="368"/>
                  </a:lnTo>
                  <a:lnTo>
                    <a:pt x="245" y="372"/>
                  </a:lnTo>
                  <a:lnTo>
                    <a:pt x="239" y="378"/>
                  </a:lnTo>
                  <a:lnTo>
                    <a:pt x="232" y="381"/>
                  </a:lnTo>
                  <a:lnTo>
                    <a:pt x="223" y="384"/>
                  </a:lnTo>
                  <a:lnTo>
                    <a:pt x="216" y="392"/>
                  </a:lnTo>
                  <a:lnTo>
                    <a:pt x="207" y="393"/>
                  </a:lnTo>
                  <a:lnTo>
                    <a:pt x="202" y="397"/>
                  </a:lnTo>
                  <a:lnTo>
                    <a:pt x="195" y="403"/>
                  </a:lnTo>
                  <a:lnTo>
                    <a:pt x="189" y="409"/>
                  </a:lnTo>
                  <a:lnTo>
                    <a:pt x="181" y="412"/>
                  </a:lnTo>
                  <a:lnTo>
                    <a:pt x="177" y="417"/>
                  </a:lnTo>
                  <a:lnTo>
                    <a:pt x="170" y="418"/>
                  </a:lnTo>
                  <a:lnTo>
                    <a:pt x="166" y="422"/>
                  </a:lnTo>
                  <a:lnTo>
                    <a:pt x="161" y="428"/>
                  </a:lnTo>
                  <a:lnTo>
                    <a:pt x="156" y="430"/>
                  </a:lnTo>
                  <a:lnTo>
                    <a:pt x="150" y="434"/>
                  </a:lnTo>
                  <a:lnTo>
                    <a:pt x="143" y="445"/>
                  </a:lnTo>
                  <a:lnTo>
                    <a:pt x="136" y="447"/>
                  </a:lnTo>
                  <a:lnTo>
                    <a:pt x="128" y="453"/>
                  </a:lnTo>
                  <a:lnTo>
                    <a:pt x="121" y="460"/>
                  </a:lnTo>
                  <a:lnTo>
                    <a:pt x="115" y="467"/>
                  </a:lnTo>
                  <a:lnTo>
                    <a:pt x="108" y="474"/>
                  </a:lnTo>
                  <a:lnTo>
                    <a:pt x="103" y="481"/>
                  </a:lnTo>
                  <a:lnTo>
                    <a:pt x="96" y="487"/>
                  </a:lnTo>
                  <a:lnTo>
                    <a:pt x="90" y="495"/>
                  </a:lnTo>
                  <a:lnTo>
                    <a:pt x="86" y="501"/>
                  </a:lnTo>
                  <a:lnTo>
                    <a:pt x="78" y="510"/>
                  </a:lnTo>
                  <a:lnTo>
                    <a:pt x="71" y="517"/>
                  </a:lnTo>
                  <a:lnTo>
                    <a:pt x="65" y="525"/>
                  </a:lnTo>
                  <a:lnTo>
                    <a:pt x="61" y="531"/>
                  </a:lnTo>
                  <a:lnTo>
                    <a:pt x="53" y="541"/>
                  </a:lnTo>
                  <a:lnTo>
                    <a:pt x="48" y="547"/>
                  </a:lnTo>
                  <a:lnTo>
                    <a:pt x="45" y="556"/>
                  </a:lnTo>
                  <a:lnTo>
                    <a:pt x="40" y="566"/>
                  </a:lnTo>
                  <a:lnTo>
                    <a:pt x="35" y="572"/>
                  </a:lnTo>
                  <a:lnTo>
                    <a:pt x="28" y="576"/>
                  </a:lnTo>
                  <a:lnTo>
                    <a:pt x="23" y="587"/>
                  </a:lnTo>
                  <a:lnTo>
                    <a:pt x="19" y="593"/>
                  </a:lnTo>
                  <a:lnTo>
                    <a:pt x="18" y="600"/>
                  </a:lnTo>
                  <a:lnTo>
                    <a:pt x="15" y="606"/>
                  </a:lnTo>
                  <a:lnTo>
                    <a:pt x="12" y="613"/>
                  </a:lnTo>
                  <a:lnTo>
                    <a:pt x="8" y="621"/>
                  </a:lnTo>
                  <a:lnTo>
                    <a:pt x="6" y="625"/>
                  </a:lnTo>
                  <a:lnTo>
                    <a:pt x="3" y="630"/>
                  </a:lnTo>
                  <a:lnTo>
                    <a:pt x="3" y="635"/>
                  </a:lnTo>
                  <a:lnTo>
                    <a:pt x="3" y="638"/>
                  </a:lnTo>
                  <a:lnTo>
                    <a:pt x="3" y="643"/>
                  </a:lnTo>
                  <a:lnTo>
                    <a:pt x="0" y="647"/>
                  </a:lnTo>
                  <a:lnTo>
                    <a:pt x="3" y="650"/>
                  </a:lnTo>
                  <a:lnTo>
                    <a:pt x="3" y="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51" y="500"/>
              <a:ext cx="167" cy="199"/>
            </a:xfrm>
            <a:custGeom>
              <a:avLst/>
              <a:gdLst>
                <a:gd name="T0" fmla="*/ 23 w 670"/>
                <a:gd name="T1" fmla="*/ 159 h 797"/>
                <a:gd name="T2" fmla="*/ 56 w 670"/>
                <a:gd name="T3" fmla="*/ 165 h 797"/>
                <a:gd name="T4" fmla="*/ 89 w 670"/>
                <a:gd name="T5" fmla="*/ 178 h 797"/>
                <a:gd name="T6" fmla="*/ 112 w 670"/>
                <a:gd name="T7" fmla="*/ 186 h 797"/>
                <a:gd name="T8" fmla="*/ 137 w 670"/>
                <a:gd name="T9" fmla="*/ 200 h 797"/>
                <a:gd name="T10" fmla="*/ 165 w 670"/>
                <a:gd name="T11" fmla="*/ 219 h 797"/>
                <a:gd name="T12" fmla="*/ 191 w 670"/>
                <a:gd name="T13" fmla="*/ 244 h 797"/>
                <a:gd name="T14" fmla="*/ 220 w 670"/>
                <a:gd name="T15" fmla="*/ 274 h 797"/>
                <a:gd name="T16" fmla="*/ 246 w 670"/>
                <a:gd name="T17" fmla="*/ 312 h 797"/>
                <a:gd name="T18" fmla="*/ 279 w 670"/>
                <a:gd name="T19" fmla="*/ 363 h 797"/>
                <a:gd name="T20" fmla="*/ 307 w 670"/>
                <a:gd name="T21" fmla="*/ 424 h 797"/>
                <a:gd name="T22" fmla="*/ 327 w 670"/>
                <a:gd name="T23" fmla="*/ 486 h 797"/>
                <a:gd name="T24" fmla="*/ 345 w 670"/>
                <a:gd name="T25" fmla="*/ 541 h 797"/>
                <a:gd name="T26" fmla="*/ 352 w 670"/>
                <a:gd name="T27" fmla="*/ 588 h 797"/>
                <a:gd name="T28" fmla="*/ 357 w 670"/>
                <a:gd name="T29" fmla="*/ 632 h 797"/>
                <a:gd name="T30" fmla="*/ 357 w 670"/>
                <a:gd name="T31" fmla="*/ 671 h 797"/>
                <a:gd name="T32" fmla="*/ 354 w 670"/>
                <a:gd name="T33" fmla="*/ 705 h 797"/>
                <a:gd name="T34" fmla="*/ 352 w 670"/>
                <a:gd name="T35" fmla="*/ 734 h 797"/>
                <a:gd name="T36" fmla="*/ 348 w 670"/>
                <a:gd name="T37" fmla="*/ 757 h 797"/>
                <a:gd name="T38" fmla="*/ 348 w 670"/>
                <a:gd name="T39" fmla="*/ 784 h 797"/>
                <a:gd name="T40" fmla="*/ 365 w 670"/>
                <a:gd name="T41" fmla="*/ 797 h 797"/>
                <a:gd name="T42" fmla="*/ 392 w 670"/>
                <a:gd name="T43" fmla="*/ 797 h 797"/>
                <a:gd name="T44" fmla="*/ 420 w 670"/>
                <a:gd name="T45" fmla="*/ 793 h 797"/>
                <a:gd name="T46" fmla="*/ 448 w 670"/>
                <a:gd name="T47" fmla="*/ 782 h 797"/>
                <a:gd name="T48" fmla="*/ 478 w 670"/>
                <a:gd name="T49" fmla="*/ 768 h 797"/>
                <a:gd name="T50" fmla="*/ 505 w 670"/>
                <a:gd name="T51" fmla="*/ 751 h 797"/>
                <a:gd name="T52" fmla="*/ 533 w 670"/>
                <a:gd name="T53" fmla="*/ 732 h 797"/>
                <a:gd name="T54" fmla="*/ 558 w 670"/>
                <a:gd name="T55" fmla="*/ 711 h 797"/>
                <a:gd name="T56" fmla="*/ 583 w 670"/>
                <a:gd name="T57" fmla="*/ 691 h 797"/>
                <a:gd name="T58" fmla="*/ 608 w 670"/>
                <a:gd name="T59" fmla="*/ 662 h 797"/>
                <a:gd name="T60" fmla="*/ 645 w 670"/>
                <a:gd name="T61" fmla="*/ 621 h 797"/>
                <a:gd name="T62" fmla="*/ 663 w 670"/>
                <a:gd name="T63" fmla="*/ 596 h 797"/>
                <a:gd name="T64" fmla="*/ 669 w 670"/>
                <a:gd name="T65" fmla="*/ 569 h 797"/>
                <a:gd name="T66" fmla="*/ 670 w 670"/>
                <a:gd name="T67" fmla="*/ 538 h 797"/>
                <a:gd name="T68" fmla="*/ 670 w 670"/>
                <a:gd name="T69" fmla="*/ 513 h 797"/>
                <a:gd name="T70" fmla="*/ 665 w 670"/>
                <a:gd name="T71" fmla="*/ 483 h 797"/>
                <a:gd name="T72" fmla="*/ 663 w 670"/>
                <a:gd name="T73" fmla="*/ 449 h 797"/>
                <a:gd name="T74" fmla="*/ 657 w 670"/>
                <a:gd name="T75" fmla="*/ 413 h 797"/>
                <a:gd name="T76" fmla="*/ 646 w 670"/>
                <a:gd name="T77" fmla="*/ 376 h 797"/>
                <a:gd name="T78" fmla="*/ 636 w 670"/>
                <a:gd name="T79" fmla="*/ 340 h 797"/>
                <a:gd name="T80" fmla="*/ 621 w 670"/>
                <a:gd name="T81" fmla="*/ 298 h 797"/>
                <a:gd name="T82" fmla="*/ 605 w 670"/>
                <a:gd name="T83" fmla="*/ 258 h 797"/>
                <a:gd name="T84" fmla="*/ 588 w 670"/>
                <a:gd name="T85" fmla="*/ 219 h 797"/>
                <a:gd name="T86" fmla="*/ 566 w 670"/>
                <a:gd name="T87" fmla="*/ 186 h 797"/>
                <a:gd name="T88" fmla="*/ 549 w 670"/>
                <a:gd name="T89" fmla="*/ 159 h 797"/>
                <a:gd name="T90" fmla="*/ 527 w 670"/>
                <a:gd name="T91" fmla="*/ 134 h 797"/>
                <a:gd name="T92" fmla="*/ 505 w 670"/>
                <a:gd name="T93" fmla="*/ 111 h 797"/>
                <a:gd name="T94" fmla="*/ 473 w 670"/>
                <a:gd name="T95" fmla="*/ 81 h 797"/>
                <a:gd name="T96" fmla="*/ 444 w 670"/>
                <a:gd name="T97" fmla="*/ 56 h 797"/>
                <a:gd name="T98" fmla="*/ 412 w 670"/>
                <a:gd name="T99" fmla="*/ 36 h 797"/>
                <a:gd name="T100" fmla="*/ 375 w 670"/>
                <a:gd name="T101" fmla="*/ 15 h 797"/>
                <a:gd name="T102" fmla="*/ 345 w 670"/>
                <a:gd name="T103" fmla="*/ 4 h 797"/>
                <a:gd name="T104" fmla="*/ 320 w 670"/>
                <a:gd name="T105" fmla="*/ 0 h 797"/>
                <a:gd name="T106" fmla="*/ 282 w 670"/>
                <a:gd name="T107" fmla="*/ 6 h 797"/>
                <a:gd name="T108" fmla="*/ 256 w 670"/>
                <a:gd name="T109" fmla="*/ 11 h 797"/>
                <a:gd name="T110" fmla="*/ 227 w 670"/>
                <a:gd name="T111" fmla="*/ 19 h 797"/>
                <a:gd name="T112" fmla="*/ 191 w 670"/>
                <a:gd name="T113" fmla="*/ 29 h 797"/>
                <a:gd name="T114" fmla="*/ 152 w 670"/>
                <a:gd name="T115" fmla="*/ 45 h 797"/>
                <a:gd name="T116" fmla="*/ 117 w 670"/>
                <a:gd name="T117" fmla="*/ 56 h 797"/>
                <a:gd name="T118" fmla="*/ 83 w 670"/>
                <a:gd name="T119" fmla="*/ 70 h 797"/>
                <a:gd name="T120" fmla="*/ 46 w 670"/>
                <a:gd name="T121" fmla="*/ 90 h 797"/>
                <a:gd name="T122" fmla="*/ 19 w 670"/>
                <a:gd name="T123" fmla="*/ 106 h 797"/>
                <a:gd name="T124" fmla="*/ 0 w 670"/>
                <a:gd name="T125" fmla="*/ 13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797">
                  <a:moveTo>
                    <a:pt x="4" y="145"/>
                  </a:moveTo>
                  <a:lnTo>
                    <a:pt x="8" y="149"/>
                  </a:lnTo>
                  <a:lnTo>
                    <a:pt x="14" y="154"/>
                  </a:lnTo>
                  <a:lnTo>
                    <a:pt x="19" y="157"/>
                  </a:lnTo>
                  <a:lnTo>
                    <a:pt x="23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9" y="165"/>
                  </a:lnTo>
                  <a:lnTo>
                    <a:pt x="48" y="165"/>
                  </a:lnTo>
                  <a:lnTo>
                    <a:pt x="56" y="165"/>
                  </a:lnTo>
                  <a:lnTo>
                    <a:pt x="64" y="170"/>
                  </a:lnTo>
                  <a:lnTo>
                    <a:pt x="71" y="170"/>
                  </a:lnTo>
                  <a:lnTo>
                    <a:pt x="81" y="175"/>
                  </a:lnTo>
                  <a:lnTo>
                    <a:pt x="85" y="175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07" y="184"/>
                  </a:lnTo>
                  <a:lnTo>
                    <a:pt x="112" y="186"/>
                  </a:lnTo>
                  <a:lnTo>
                    <a:pt x="117" y="191"/>
                  </a:lnTo>
                  <a:lnTo>
                    <a:pt x="124" y="194"/>
                  </a:lnTo>
                  <a:lnTo>
                    <a:pt x="127" y="195"/>
                  </a:lnTo>
                  <a:lnTo>
                    <a:pt x="132" y="198"/>
                  </a:lnTo>
                  <a:lnTo>
                    <a:pt x="137" y="200"/>
                  </a:lnTo>
                  <a:lnTo>
                    <a:pt x="142" y="203"/>
                  </a:lnTo>
                  <a:lnTo>
                    <a:pt x="146" y="207"/>
                  </a:lnTo>
                  <a:lnTo>
                    <a:pt x="153" y="208"/>
                  </a:lnTo>
                  <a:lnTo>
                    <a:pt x="161" y="213"/>
                  </a:lnTo>
                  <a:lnTo>
                    <a:pt x="165" y="219"/>
                  </a:lnTo>
                  <a:lnTo>
                    <a:pt x="169" y="223"/>
                  </a:lnTo>
                  <a:lnTo>
                    <a:pt x="174" y="228"/>
                  </a:lnTo>
                  <a:lnTo>
                    <a:pt x="181" y="232"/>
                  </a:lnTo>
                  <a:lnTo>
                    <a:pt x="186" y="237"/>
                  </a:lnTo>
                  <a:lnTo>
                    <a:pt x="191" y="244"/>
                  </a:lnTo>
                  <a:lnTo>
                    <a:pt x="199" y="249"/>
                  </a:lnTo>
                  <a:lnTo>
                    <a:pt x="202" y="255"/>
                  </a:lnTo>
                  <a:lnTo>
                    <a:pt x="208" y="258"/>
                  </a:lnTo>
                  <a:lnTo>
                    <a:pt x="216" y="267"/>
                  </a:lnTo>
                  <a:lnTo>
                    <a:pt x="220" y="274"/>
                  </a:lnTo>
                  <a:lnTo>
                    <a:pt x="227" y="280"/>
                  </a:lnTo>
                  <a:lnTo>
                    <a:pt x="231" y="288"/>
                  </a:lnTo>
                  <a:lnTo>
                    <a:pt x="236" y="296"/>
                  </a:lnTo>
                  <a:lnTo>
                    <a:pt x="241" y="303"/>
                  </a:lnTo>
                  <a:lnTo>
                    <a:pt x="246" y="312"/>
                  </a:lnTo>
                  <a:lnTo>
                    <a:pt x="254" y="323"/>
                  </a:lnTo>
                  <a:lnTo>
                    <a:pt x="260" y="328"/>
                  </a:lnTo>
                  <a:lnTo>
                    <a:pt x="265" y="342"/>
                  </a:lnTo>
                  <a:lnTo>
                    <a:pt x="273" y="349"/>
                  </a:lnTo>
                  <a:lnTo>
                    <a:pt x="279" y="363"/>
                  </a:lnTo>
                  <a:lnTo>
                    <a:pt x="285" y="374"/>
                  </a:lnTo>
                  <a:lnTo>
                    <a:pt x="290" y="390"/>
                  </a:lnTo>
                  <a:lnTo>
                    <a:pt x="298" y="403"/>
                  </a:lnTo>
                  <a:lnTo>
                    <a:pt x="302" y="413"/>
                  </a:lnTo>
                  <a:lnTo>
                    <a:pt x="307" y="424"/>
                  </a:lnTo>
                  <a:lnTo>
                    <a:pt x="311" y="438"/>
                  </a:lnTo>
                  <a:lnTo>
                    <a:pt x="319" y="453"/>
                  </a:lnTo>
                  <a:lnTo>
                    <a:pt x="320" y="463"/>
                  </a:lnTo>
                  <a:lnTo>
                    <a:pt x="325" y="475"/>
                  </a:lnTo>
                  <a:lnTo>
                    <a:pt x="327" y="486"/>
                  </a:lnTo>
                  <a:lnTo>
                    <a:pt x="332" y="496"/>
                  </a:lnTo>
                  <a:lnTo>
                    <a:pt x="334" y="507"/>
                  </a:lnTo>
                  <a:lnTo>
                    <a:pt x="338" y="519"/>
                  </a:lnTo>
                  <a:lnTo>
                    <a:pt x="340" y="530"/>
                  </a:lnTo>
                  <a:lnTo>
                    <a:pt x="345" y="541"/>
                  </a:lnTo>
                  <a:lnTo>
                    <a:pt x="345" y="550"/>
                  </a:lnTo>
                  <a:lnTo>
                    <a:pt x="348" y="559"/>
                  </a:lnTo>
                  <a:lnTo>
                    <a:pt x="348" y="569"/>
                  </a:lnTo>
                  <a:lnTo>
                    <a:pt x="350" y="580"/>
                  </a:lnTo>
                  <a:lnTo>
                    <a:pt x="352" y="588"/>
                  </a:lnTo>
                  <a:lnTo>
                    <a:pt x="352" y="599"/>
                  </a:lnTo>
                  <a:lnTo>
                    <a:pt x="352" y="607"/>
                  </a:lnTo>
                  <a:lnTo>
                    <a:pt x="354" y="616"/>
                  </a:lnTo>
                  <a:lnTo>
                    <a:pt x="354" y="625"/>
                  </a:lnTo>
                  <a:lnTo>
                    <a:pt x="357" y="632"/>
                  </a:lnTo>
                  <a:lnTo>
                    <a:pt x="357" y="641"/>
                  </a:lnTo>
                  <a:lnTo>
                    <a:pt x="357" y="650"/>
                  </a:lnTo>
                  <a:lnTo>
                    <a:pt x="357" y="658"/>
                  </a:lnTo>
                  <a:lnTo>
                    <a:pt x="357" y="666"/>
                  </a:lnTo>
                  <a:lnTo>
                    <a:pt x="357" y="671"/>
                  </a:lnTo>
                  <a:lnTo>
                    <a:pt x="357" y="680"/>
                  </a:lnTo>
                  <a:lnTo>
                    <a:pt x="357" y="687"/>
                  </a:lnTo>
                  <a:lnTo>
                    <a:pt x="354" y="692"/>
                  </a:lnTo>
                  <a:lnTo>
                    <a:pt x="354" y="699"/>
                  </a:lnTo>
                  <a:lnTo>
                    <a:pt x="354" y="705"/>
                  </a:lnTo>
                  <a:lnTo>
                    <a:pt x="352" y="711"/>
                  </a:lnTo>
                  <a:lnTo>
                    <a:pt x="352" y="717"/>
                  </a:lnTo>
                  <a:lnTo>
                    <a:pt x="352" y="724"/>
                  </a:lnTo>
                  <a:lnTo>
                    <a:pt x="352" y="729"/>
                  </a:lnTo>
                  <a:lnTo>
                    <a:pt x="352" y="734"/>
                  </a:lnTo>
                  <a:lnTo>
                    <a:pt x="350" y="738"/>
                  </a:lnTo>
                  <a:lnTo>
                    <a:pt x="350" y="742"/>
                  </a:lnTo>
                  <a:lnTo>
                    <a:pt x="350" y="747"/>
                  </a:lnTo>
                  <a:lnTo>
                    <a:pt x="348" y="751"/>
                  </a:lnTo>
                  <a:lnTo>
                    <a:pt x="348" y="757"/>
                  </a:lnTo>
                  <a:lnTo>
                    <a:pt x="348" y="761"/>
                  </a:lnTo>
                  <a:lnTo>
                    <a:pt x="348" y="765"/>
                  </a:lnTo>
                  <a:lnTo>
                    <a:pt x="348" y="772"/>
                  </a:lnTo>
                  <a:lnTo>
                    <a:pt x="348" y="779"/>
                  </a:lnTo>
                  <a:lnTo>
                    <a:pt x="348" y="784"/>
                  </a:lnTo>
                  <a:lnTo>
                    <a:pt x="350" y="788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58" y="797"/>
                  </a:lnTo>
                  <a:lnTo>
                    <a:pt x="365" y="797"/>
                  </a:lnTo>
                  <a:lnTo>
                    <a:pt x="370" y="797"/>
                  </a:lnTo>
                  <a:lnTo>
                    <a:pt x="375" y="797"/>
                  </a:lnTo>
                  <a:lnTo>
                    <a:pt x="379" y="797"/>
                  </a:lnTo>
                  <a:lnTo>
                    <a:pt x="387" y="797"/>
                  </a:lnTo>
                  <a:lnTo>
                    <a:pt x="392" y="797"/>
                  </a:lnTo>
                  <a:lnTo>
                    <a:pt x="398" y="797"/>
                  </a:lnTo>
                  <a:lnTo>
                    <a:pt x="403" y="795"/>
                  </a:lnTo>
                  <a:lnTo>
                    <a:pt x="409" y="795"/>
                  </a:lnTo>
                  <a:lnTo>
                    <a:pt x="413" y="793"/>
                  </a:lnTo>
                  <a:lnTo>
                    <a:pt x="420" y="793"/>
                  </a:lnTo>
                  <a:lnTo>
                    <a:pt x="425" y="790"/>
                  </a:lnTo>
                  <a:lnTo>
                    <a:pt x="432" y="788"/>
                  </a:lnTo>
                  <a:lnTo>
                    <a:pt x="437" y="787"/>
                  </a:lnTo>
                  <a:lnTo>
                    <a:pt x="444" y="784"/>
                  </a:lnTo>
                  <a:lnTo>
                    <a:pt x="448" y="782"/>
                  </a:lnTo>
                  <a:lnTo>
                    <a:pt x="456" y="779"/>
                  </a:lnTo>
                  <a:lnTo>
                    <a:pt x="459" y="776"/>
                  </a:lnTo>
                  <a:lnTo>
                    <a:pt x="467" y="775"/>
                  </a:lnTo>
                  <a:lnTo>
                    <a:pt x="471" y="770"/>
                  </a:lnTo>
                  <a:lnTo>
                    <a:pt x="478" y="768"/>
                  </a:lnTo>
                  <a:lnTo>
                    <a:pt x="483" y="763"/>
                  </a:lnTo>
                  <a:lnTo>
                    <a:pt x="487" y="761"/>
                  </a:lnTo>
                  <a:lnTo>
                    <a:pt x="494" y="759"/>
                  </a:lnTo>
                  <a:lnTo>
                    <a:pt x="502" y="757"/>
                  </a:lnTo>
                  <a:lnTo>
                    <a:pt x="505" y="751"/>
                  </a:lnTo>
                  <a:lnTo>
                    <a:pt x="512" y="747"/>
                  </a:lnTo>
                  <a:lnTo>
                    <a:pt x="517" y="742"/>
                  </a:lnTo>
                  <a:lnTo>
                    <a:pt x="521" y="740"/>
                  </a:lnTo>
                  <a:lnTo>
                    <a:pt x="528" y="734"/>
                  </a:lnTo>
                  <a:lnTo>
                    <a:pt x="533" y="732"/>
                  </a:lnTo>
                  <a:lnTo>
                    <a:pt x="537" y="726"/>
                  </a:lnTo>
                  <a:lnTo>
                    <a:pt x="545" y="724"/>
                  </a:lnTo>
                  <a:lnTo>
                    <a:pt x="549" y="717"/>
                  </a:lnTo>
                  <a:lnTo>
                    <a:pt x="553" y="713"/>
                  </a:lnTo>
                  <a:lnTo>
                    <a:pt x="558" y="711"/>
                  </a:lnTo>
                  <a:lnTo>
                    <a:pt x="563" y="705"/>
                  </a:lnTo>
                  <a:lnTo>
                    <a:pt x="570" y="701"/>
                  </a:lnTo>
                  <a:lnTo>
                    <a:pt x="574" y="696"/>
                  </a:lnTo>
                  <a:lnTo>
                    <a:pt x="578" y="692"/>
                  </a:lnTo>
                  <a:lnTo>
                    <a:pt x="583" y="691"/>
                  </a:lnTo>
                  <a:lnTo>
                    <a:pt x="588" y="683"/>
                  </a:lnTo>
                  <a:lnTo>
                    <a:pt x="591" y="680"/>
                  </a:lnTo>
                  <a:lnTo>
                    <a:pt x="595" y="676"/>
                  </a:lnTo>
                  <a:lnTo>
                    <a:pt x="602" y="671"/>
                  </a:lnTo>
                  <a:lnTo>
                    <a:pt x="608" y="662"/>
                  </a:lnTo>
                  <a:lnTo>
                    <a:pt x="617" y="655"/>
                  </a:lnTo>
                  <a:lnTo>
                    <a:pt x="625" y="646"/>
                  </a:lnTo>
                  <a:lnTo>
                    <a:pt x="630" y="637"/>
                  </a:lnTo>
                  <a:lnTo>
                    <a:pt x="638" y="630"/>
                  </a:lnTo>
                  <a:lnTo>
                    <a:pt x="645" y="621"/>
                  </a:lnTo>
                  <a:lnTo>
                    <a:pt x="650" y="616"/>
                  </a:lnTo>
                  <a:lnTo>
                    <a:pt x="654" y="611"/>
                  </a:lnTo>
                  <a:lnTo>
                    <a:pt x="658" y="605"/>
                  </a:lnTo>
                  <a:lnTo>
                    <a:pt x="663" y="601"/>
                  </a:lnTo>
                  <a:lnTo>
                    <a:pt x="663" y="596"/>
                  </a:lnTo>
                  <a:lnTo>
                    <a:pt x="665" y="591"/>
                  </a:lnTo>
                  <a:lnTo>
                    <a:pt x="665" y="587"/>
                  </a:lnTo>
                  <a:lnTo>
                    <a:pt x="669" y="582"/>
                  </a:lnTo>
                  <a:lnTo>
                    <a:pt x="669" y="576"/>
                  </a:lnTo>
                  <a:lnTo>
                    <a:pt x="669" y="569"/>
                  </a:lnTo>
                  <a:lnTo>
                    <a:pt x="670" y="55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4"/>
                  </a:lnTo>
                  <a:lnTo>
                    <a:pt x="670" y="538"/>
                  </a:lnTo>
                  <a:lnTo>
                    <a:pt x="670" y="534"/>
                  </a:lnTo>
                  <a:lnTo>
                    <a:pt x="670" y="530"/>
                  </a:lnTo>
                  <a:lnTo>
                    <a:pt x="670" y="522"/>
                  </a:lnTo>
                  <a:lnTo>
                    <a:pt x="670" y="519"/>
                  </a:lnTo>
                  <a:lnTo>
                    <a:pt x="670" y="513"/>
                  </a:lnTo>
                  <a:lnTo>
                    <a:pt x="669" y="507"/>
                  </a:lnTo>
                  <a:lnTo>
                    <a:pt x="669" y="500"/>
                  </a:lnTo>
                  <a:lnTo>
                    <a:pt x="669" y="496"/>
                  </a:lnTo>
                  <a:lnTo>
                    <a:pt x="669" y="488"/>
                  </a:lnTo>
                  <a:lnTo>
                    <a:pt x="665" y="483"/>
                  </a:lnTo>
                  <a:lnTo>
                    <a:pt x="665" y="475"/>
                  </a:lnTo>
                  <a:lnTo>
                    <a:pt x="665" y="470"/>
                  </a:lnTo>
                  <a:lnTo>
                    <a:pt x="665" y="463"/>
                  </a:lnTo>
                  <a:lnTo>
                    <a:pt x="663" y="457"/>
                  </a:lnTo>
                  <a:lnTo>
                    <a:pt x="663" y="449"/>
                  </a:lnTo>
                  <a:lnTo>
                    <a:pt x="661" y="442"/>
                  </a:lnTo>
                  <a:lnTo>
                    <a:pt x="661" y="438"/>
                  </a:lnTo>
                  <a:lnTo>
                    <a:pt x="658" y="429"/>
                  </a:lnTo>
                  <a:lnTo>
                    <a:pt x="658" y="423"/>
                  </a:lnTo>
                  <a:lnTo>
                    <a:pt x="657" y="413"/>
                  </a:lnTo>
                  <a:lnTo>
                    <a:pt x="654" y="408"/>
                  </a:lnTo>
                  <a:lnTo>
                    <a:pt x="654" y="399"/>
                  </a:lnTo>
                  <a:lnTo>
                    <a:pt x="651" y="392"/>
                  </a:lnTo>
                  <a:lnTo>
                    <a:pt x="650" y="386"/>
                  </a:lnTo>
                  <a:lnTo>
                    <a:pt x="646" y="376"/>
                  </a:lnTo>
                  <a:lnTo>
                    <a:pt x="645" y="369"/>
                  </a:lnTo>
                  <a:lnTo>
                    <a:pt x="645" y="363"/>
                  </a:lnTo>
                  <a:lnTo>
                    <a:pt x="640" y="353"/>
                  </a:lnTo>
                  <a:lnTo>
                    <a:pt x="640" y="348"/>
                  </a:lnTo>
                  <a:lnTo>
                    <a:pt x="636" y="340"/>
                  </a:lnTo>
                  <a:lnTo>
                    <a:pt x="633" y="330"/>
                  </a:lnTo>
                  <a:lnTo>
                    <a:pt x="630" y="323"/>
                  </a:lnTo>
                  <a:lnTo>
                    <a:pt x="629" y="313"/>
                  </a:lnTo>
                  <a:lnTo>
                    <a:pt x="625" y="308"/>
                  </a:lnTo>
                  <a:lnTo>
                    <a:pt x="621" y="298"/>
                  </a:lnTo>
                  <a:lnTo>
                    <a:pt x="620" y="292"/>
                  </a:lnTo>
                  <a:lnTo>
                    <a:pt x="617" y="283"/>
                  </a:lnTo>
                  <a:lnTo>
                    <a:pt x="613" y="275"/>
                  </a:lnTo>
                  <a:lnTo>
                    <a:pt x="611" y="267"/>
                  </a:lnTo>
                  <a:lnTo>
                    <a:pt x="605" y="258"/>
                  </a:lnTo>
                  <a:lnTo>
                    <a:pt x="604" y="250"/>
                  </a:lnTo>
                  <a:lnTo>
                    <a:pt x="600" y="244"/>
                  </a:lnTo>
                  <a:lnTo>
                    <a:pt x="595" y="237"/>
                  </a:lnTo>
                  <a:lnTo>
                    <a:pt x="591" y="225"/>
                  </a:lnTo>
                  <a:lnTo>
                    <a:pt x="588" y="219"/>
                  </a:lnTo>
                  <a:lnTo>
                    <a:pt x="583" y="212"/>
                  </a:lnTo>
                  <a:lnTo>
                    <a:pt x="578" y="207"/>
                  </a:lnTo>
                  <a:lnTo>
                    <a:pt x="574" y="200"/>
                  </a:lnTo>
                  <a:lnTo>
                    <a:pt x="571" y="195"/>
                  </a:lnTo>
                  <a:lnTo>
                    <a:pt x="566" y="186"/>
                  </a:lnTo>
                  <a:lnTo>
                    <a:pt x="565" y="182"/>
                  </a:lnTo>
                  <a:lnTo>
                    <a:pt x="561" y="175"/>
                  </a:lnTo>
                  <a:lnTo>
                    <a:pt x="558" y="170"/>
                  </a:lnTo>
                  <a:lnTo>
                    <a:pt x="553" y="165"/>
                  </a:lnTo>
                  <a:lnTo>
                    <a:pt x="549" y="159"/>
                  </a:lnTo>
                  <a:lnTo>
                    <a:pt x="545" y="152"/>
                  </a:lnTo>
                  <a:lnTo>
                    <a:pt x="540" y="149"/>
                  </a:lnTo>
                  <a:lnTo>
                    <a:pt x="536" y="145"/>
                  </a:lnTo>
                  <a:lnTo>
                    <a:pt x="530" y="138"/>
                  </a:lnTo>
                  <a:lnTo>
                    <a:pt x="527" y="134"/>
                  </a:lnTo>
                  <a:lnTo>
                    <a:pt x="524" y="129"/>
                  </a:lnTo>
                  <a:lnTo>
                    <a:pt x="519" y="125"/>
                  </a:lnTo>
                  <a:lnTo>
                    <a:pt x="515" y="120"/>
                  </a:lnTo>
                  <a:lnTo>
                    <a:pt x="511" y="115"/>
                  </a:lnTo>
                  <a:lnTo>
                    <a:pt x="505" y="111"/>
                  </a:lnTo>
                  <a:lnTo>
                    <a:pt x="498" y="102"/>
                  </a:lnTo>
                  <a:lnTo>
                    <a:pt x="487" y="95"/>
                  </a:lnTo>
                  <a:lnTo>
                    <a:pt x="483" y="90"/>
                  </a:lnTo>
                  <a:lnTo>
                    <a:pt x="478" y="84"/>
                  </a:lnTo>
                  <a:lnTo>
                    <a:pt x="473" y="81"/>
                  </a:lnTo>
                  <a:lnTo>
                    <a:pt x="471" y="79"/>
                  </a:lnTo>
                  <a:lnTo>
                    <a:pt x="462" y="70"/>
                  </a:lnTo>
                  <a:lnTo>
                    <a:pt x="456" y="65"/>
                  </a:lnTo>
                  <a:lnTo>
                    <a:pt x="448" y="59"/>
                  </a:lnTo>
                  <a:lnTo>
                    <a:pt x="444" y="56"/>
                  </a:lnTo>
                  <a:lnTo>
                    <a:pt x="442" y="54"/>
                  </a:lnTo>
                  <a:lnTo>
                    <a:pt x="437" y="54"/>
                  </a:lnTo>
                  <a:lnTo>
                    <a:pt x="428" y="46"/>
                  </a:lnTo>
                  <a:lnTo>
                    <a:pt x="420" y="40"/>
                  </a:lnTo>
                  <a:lnTo>
                    <a:pt x="412" y="36"/>
                  </a:lnTo>
                  <a:lnTo>
                    <a:pt x="404" y="31"/>
                  </a:lnTo>
                  <a:lnTo>
                    <a:pt x="398" y="24"/>
                  </a:lnTo>
                  <a:lnTo>
                    <a:pt x="388" y="20"/>
                  </a:lnTo>
                  <a:lnTo>
                    <a:pt x="382" y="19"/>
                  </a:lnTo>
                  <a:lnTo>
                    <a:pt x="375" y="15"/>
                  </a:lnTo>
                  <a:lnTo>
                    <a:pt x="369" y="11"/>
                  </a:lnTo>
                  <a:lnTo>
                    <a:pt x="362" y="11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0"/>
                  </a:lnTo>
                  <a:lnTo>
                    <a:pt x="311" y="0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9" y="6"/>
                  </a:lnTo>
                  <a:lnTo>
                    <a:pt x="274" y="7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5" y="15"/>
                  </a:lnTo>
                  <a:lnTo>
                    <a:pt x="241" y="15"/>
                  </a:lnTo>
                  <a:lnTo>
                    <a:pt x="231" y="17"/>
                  </a:lnTo>
                  <a:lnTo>
                    <a:pt x="227" y="19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5"/>
                  </a:lnTo>
                  <a:lnTo>
                    <a:pt x="191" y="29"/>
                  </a:lnTo>
                  <a:lnTo>
                    <a:pt x="182" y="31"/>
                  </a:lnTo>
                  <a:lnTo>
                    <a:pt x="174" y="36"/>
                  </a:lnTo>
                  <a:lnTo>
                    <a:pt x="166" y="37"/>
                  </a:lnTo>
                  <a:lnTo>
                    <a:pt x="161" y="42"/>
                  </a:lnTo>
                  <a:lnTo>
                    <a:pt x="152" y="45"/>
                  </a:lnTo>
                  <a:lnTo>
                    <a:pt x="142" y="49"/>
                  </a:lnTo>
                  <a:lnTo>
                    <a:pt x="132" y="50"/>
                  </a:lnTo>
                  <a:lnTo>
                    <a:pt x="127" y="56"/>
                  </a:lnTo>
                  <a:lnTo>
                    <a:pt x="121" y="56"/>
                  </a:lnTo>
                  <a:lnTo>
                    <a:pt x="117" y="56"/>
                  </a:lnTo>
                  <a:lnTo>
                    <a:pt x="112" y="58"/>
                  </a:lnTo>
                  <a:lnTo>
                    <a:pt x="110" y="59"/>
                  </a:lnTo>
                  <a:lnTo>
                    <a:pt x="99" y="65"/>
                  </a:lnTo>
                  <a:lnTo>
                    <a:pt x="92" y="67"/>
                  </a:lnTo>
                  <a:lnTo>
                    <a:pt x="83" y="70"/>
                  </a:lnTo>
                  <a:lnTo>
                    <a:pt x="75" y="74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28" y="99"/>
                  </a:lnTo>
                  <a:lnTo>
                    <a:pt x="23" y="102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" y="439"/>
              <a:ext cx="156" cy="102"/>
            </a:xfrm>
            <a:custGeom>
              <a:avLst/>
              <a:gdLst>
                <a:gd name="T0" fmla="*/ 622 w 625"/>
                <a:gd name="T1" fmla="*/ 67 h 409"/>
                <a:gd name="T2" fmla="*/ 604 w 625"/>
                <a:gd name="T3" fmla="*/ 46 h 409"/>
                <a:gd name="T4" fmla="*/ 583 w 625"/>
                <a:gd name="T5" fmla="*/ 27 h 409"/>
                <a:gd name="T6" fmla="*/ 558 w 625"/>
                <a:gd name="T7" fmla="*/ 15 h 409"/>
                <a:gd name="T8" fmla="*/ 530 w 625"/>
                <a:gd name="T9" fmla="*/ 5 h 409"/>
                <a:gd name="T10" fmla="*/ 505 w 625"/>
                <a:gd name="T11" fmla="*/ 0 h 409"/>
                <a:gd name="T12" fmla="*/ 487 w 625"/>
                <a:gd name="T13" fmla="*/ 0 h 409"/>
                <a:gd name="T14" fmla="*/ 466 w 625"/>
                <a:gd name="T15" fmla="*/ 0 h 409"/>
                <a:gd name="T16" fmla="*/ 446 w 625"/>
                <a:gd name="T17" fmla="*/ 6 h 409"/>
                <a:gd name="T18" fmla="*/ 417 w 625"/>
                <a:gd name="T19" fmla="*/ 13 h 409"/>
                <a:gd name="T20" fmla="*/ 391 w 625"/>
                <a:gd name="T21" fmla="*/ 25 h 409"/>
                <a:gd name="T22" fmla="*/ 360 w 625"/>
                <a:gd name="T23" fmla="*/ 35 h 409"/>
                <a:gd name="T24" fmla="*/ 331 w 625"/>
                <a:gd name="T25" fmla="*/ 48 h 409"/>
                <a:gd name="T26" fmla="*/ 301 w 625"/>
                <a:gd name="T27" fmla="*/ 60 h 409"/>
                <a:gd name="T28" fmla="*/ 274 w 625"/>
                <a:gd name="T29" fmla="*/ 73 h 409"/>
                <a:gd name="T30" fmla="*/ 245 w 625"/>
                <a:gd name="T31" fmla="*/ 86 h 409"/>
                <a:gd name="T32" fmla="*/ 221 w 625"/>
                <a:gd name="T33" fmla="*/ 98 h 409"/>
                <a:gd name="T34" fmla="*/ 203 w 625"/>
                <a:gd name="T35" fmla="*/ 108 h 409"/>
                <a:gd name="T36" fmla="*/ 183 w 625"/>
                <a:gd name="T37" fmla="*/ 119 h 409"/>
                <a:gd name="T38" fmla="*/ 160 w 625"/>
                <a:gd name="T39" fmla="*/ 130 h 409"/>
                <a:gd name="T40" fmla="*/ 135 w 625"/>
                <a:gd name="T41" fmla="*/ 144 h 409"/>
                <a:gd name="T42" fmla="*/ 116 w 625"/>
                <a:gd name="T43" fmla="*/ 157 h 409"/>
                <a:gd name="T44" fmla="*/ 95 w 625"/>
                <a:gd name="T45" fmla="*/ 171 h 409"/>
                <a:gd name="T46" fmla="*/ 75 w 625"/>
                <a:gd name="T47" fmla="*/ 188 h 409"/>
                <a:gd name="T48" fmla="*/ 54 w 625"/>
                <a:gd name="T49" fmla="*/ 201 h 409"/>
                <a:gd name="T50" fmla="*/ 37 w 625"/>
                <a:gd name="T51" fmla="*/ 214 h 409"/>
                <a:gd name="T52" fmla="*/ 14 w 625"/>
                <a:gd name="T53" fmla="*/ 243 h 409"/>
                <a:gd name="T54" fmla="*/ 0 w 625"/>
                <a:gd name="T55" fmla="*/ 268 h 409"/>
                <a:gd name="T56" fmla="*/ 0 w 625"/>
                <a:gd name="T57" fmla="*/ 298 h 409"/>
                <a:gd name="T58" fmla="*/ 1 w 625"/>
                <a:gd name="T59" fmla="*/ 325 h 409"/>
                <a:gd name="T60" fmla="*/ 8 w 625"/>
                <a:gd name="T61" fmla="*/ 350 h 409"/>
                <a:gd name="T62" fmla="*/ 22 w 625"/>
                <a:gd name="T63" fmla="*/ 375 h 409"/>
                <a:gd name="T64" fmla="*/ 41 w 625"/>
                <a:gd name="T65" fmla="*/ 393 h 409"/>
                <a:gd name="T66" fmla="*/ 67 w 625"/>
                <a:gd name="T67" fmla="*/ 405 h 409"/>
                <a:gd name="T68" fmla="*/ 95 w 625"/>
                <a:gd name="T69" fmla="*/ 409 h 409"/>
                <a:gd name="T70" fmla="*/ 118 w 625"/>
                <a:gd name="T71" fmla="*/ 405 h 409"/>
                <a:gd name="T72" fmla="*/ 135 w 625"/>
                <a:gd name="T73" fmla="*/ 398 h 409"/>
                <a:gd name="T74" fmla="*/ 158 w 625"/>
                <a:gd name="T75" fmla="*/ 389 h 409"/>
                <a:gd name="T76" fmla="*/ 183 w 625"/>
                <a:gd name="T77" fmla="*/ 378 h 409"/>
                <a:gd name="T78" fmla="*/ 208 w 625"/>
                <a:gd name="T79" fmla="*/ 364 h 409"/>
                <a:gd name="T80" fmla="*/ 238 w 625"/>
                <a:gd name="T81" fmla="*/ 350 h 409"/>
                <a:gd name="T82" fmla="*/ 267 w 625"/>
                <a:gd name="T83" fmla="*/ 339 h 409"/>
                <a:gd name="T84" fmla="*/ 296 w 625"/>
                <a:gd name="T85" fmla="*/ 323 h 409"/>
                <a:gd name="T86" fmla="*/ 326 w 625"/>
                <a:gd name="T87" fmla="*/ 309 h 409"/>
                <a:gd name="T88" fmla="*/ 356 w 625"/>
                <a:gd name="T89" fmla="*/ 298 h 409"/>
                <a:gd name="T90" fmla="*/ 388 w 625"/>
                <a:gd name="T91" fmla="*/ 281 h 409"/>
                <a:gd name="T92" fmla="*/ 416 w 625"/>
                <a:gd name="T93" fmla="*/ 268 h 409"/>
                <a:gd name="T94" fmla="*/ 442 w 625"/>
                <a:gd name="T95" fmla="*/ 256 h 409"/>
                <a:gd name="T96" fmla="*/ 467 w 625"/>
                <a:gd name="T97" fmla="*/ 248 h 409"/>
                <a:gd name="T98" fmla="*/ 493 w 625"/>
                <a:gd name="T99" fmla="*/ 236 h 409"/>
                <a:gd name="T100" fmla="*/ 514 w 625"/>
                <a:gd name="T101" fmla="*/ 226 h 409"/>
                <a:gd name="T102" fmla="*/ 531 w 625"/>
                <a:gd name="T103" fmla="*/ 222 h 409"/>
                <a:gd name="T104" fmla="*/ 558 w 625"/>
                <a:gd name="T105" fmla="*/ 214 h 409"/>
                <a:gd name="T106" fmla="*/ 575 w 625"/>
                <a:gd name="T107" fmla="*/ 206 h 409"/>
                <a:gd name="T108" fmla="*/ 595 w 625"/>
                <a:gd name="T109" fmla="*/ 193 h 409"/>
                <a:gd name="T110" fmla="*/ 608 w 625"/>
                <a:gd name="T111" fmla="*/ 160 h 409"/>
                <a:gd name="T112" fmla="*/ 612 w 625"/>
                <a:gd name="T113" fmla="*/ 142 h 409"/>
                <a:gd name="T114" fmla="*/ 617 w 625"/>
                <a:gd name="T115" fmla="*/ 121 h 409"/>
                <a:gd name="T116" fmla="*/ 622 w 625"/>
                <a:gd name="T117" fmla="*/ 104 h 409"/>
                <a:gd name="T118" fmla="*/ 625 w 625"/>
                <a:gd name="T11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409">
                  <a:moveTo>
                    <a:pt x="625" y="90"/>
                  </a:moveTo>
                  <a:lnTo>
                    <a:pt x="625" y="83"/>
                  </a:lnTo>
                  <a:lnTo>
                    <a:pt x="625" y="73"/>
                  </a:lnTo>
                  <a:lnTo>
                    <a:pt x="622" y="67"/>
                  </a:lnTo>
                  <a:lnTo>
                    <a:pt x="617" y="56"/>
                  </a:lnTo>
                  <a:lnTo>
                    <a:pt x="612" y="52"/>
                  </a:lnTo>
                  <a:lnTo>
                    <a:pt x="610" y="51"/>
                  </a:lnTo>
                  <a:lnTo>
                    <a:pt x="604" y="46"/>
                  </a:lnTo>
                  <a:lnTo>
                    <a:pt x="600" y="42"/>
                  </a:lnTo>
                  <a:lnTo>
                    <a:pt x="595" y="35"/>
                  </a:lnTo>
                  <a:lnTo>
                    <a:pt x="589" y="31"/>
                  </a:lnTo>
                  <a:lnTo>
                    <a:pt x="583" y="27"/>
                  </a:lnTo>
                  <a:lnTo>
                    <a:pt x="575" y="25"/>
                  </a:lnTo>
                  <a:lnTo>
                    <a:pt x="570" y="21"/>
                  </a:lnTo>
                  <a:lnTo>
                    <a:pt x="564" y="18"/>
                  </a:lnTo>
                  <a:lnTo>
                    <a:pt x="558" y="15"/>
                  </a:lnTo>
                  <a:lnTo>
                    <a:pt x="550" y="11"/>
                  </a:lnTo>
                  <a:lnTo>
                    <a:pt x="545" y="10"/>
                  </a:lnTo>
                  <a:lnTo>
                    <a:pt x="537" y="10"/>
                  </a:lnTo>
                  <a:lnTo>
                    <a:pt x="530" y="5"/>
                  </a:lnTo>
                  <a:lnTo>
                    <a:pt x="526" y="5"/>
                  </a:lnTo>
                  <a:lnTo>
                    <a:pt x="516" y="1"/>
                  </a:lnTo>
                  <a:lnTo>
                    <a:pt x="51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4" y="1"/>
                  </a:lnTo>
                  <a:lnTo>
                    <a:pt x="450" y="5"/>
                  </a:lnTo>
                  <a:lnTo>
                    <a:pt x="446" y="6"/>
                  </a:lnTo>
                  <a:lnTo>
                    <a:pt x="438" y="10"/>
                  </a:lnTo>
                  <a:lnTo>
                    <a:pt x="429" y="10"/>
                  </a:lnTo>
                  <a:lnTo>
                    <a:pt x="425" y="11"/>
                  </a:lnTo>
                  <a:lnTo>
                    <a:pt x="417" y="13"/>
                  </a:lnTo>
                  <a:lnTo>
                    <a:pt x="412" y="15"/>
                  </a:lnTo>
                  <a:lnTo>
                    <a:pt x="404" y="18"/>
                  </a:lnTo>
                  <a:lnTo>
                    <a:pt x="397" y="21"/>
                  </a:lnTo>
                  <a:lnTo>
                    <a:pt x="391" y="25"/>
                  </a:lnTo>
                  <a:lnTo>
                    <a:pt x="384" y="27"/>
                  </a:lnTo>
                  <a:lnTo>
                    <a:pt x="374" y="30"/>
                  </a:lnTo>
                  <a:lnTo>
                    <a:pt x="368" y="31"/>
                  </a:lnTo>
                  <a:lnTo>
                    <a:pt x="360" y="35"/>
                  </a:lnTo>
                  <a:lnTo>
                    <a:pt x="354" y="38"/>
                  </a:lnTo>
                  <a:lnTo>
                    <a:pt x="345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4" y="51"/>
                  </a:lnTo>
                  <a:lnTo>
                    <a:pt x="318" y="55"/>
                  </a:lnTo>
                  <a:lnTo>
                    <a:pt x="308" y="56"/>
                  </a:lnTo>
                  <a:lnTo>
                    <a:pt x="301" y="60"/>
                  </a:lnTo>
                  <a:lnTo>
                    <a:pt x="293" y="64"/>
                  </a:lnTo>
                  <a:lnTo>
                    <a:pt x="288" y="67"/>
                  </a:lnTo>
                  <a:lnTo>
                    <a:pt x="280" y="71"/>
                  </a:lnTo>
                  <a:lnTo>
                    <a:pt x="274" y="73"/>
                  </a:lnTo>
                  <a:lnTo>
                    <a:pt x="268" y="76"/>
                  </a:lnTo>
                  <a:lnTo>
                    <a:pt x="263" y="80"/>
                  </a:lnTo>
                  <a:lnTo>
                    <a:pt x="254" y="85"/>
                  </a:lnTo>
                  <a:lnTo>
                    <a:pt x="245" y="86"/>
                  </a:lnTo>
                  <a:lnTo>
                    <a:pt x="238" y="90"/>
                  </a:lnTo>
                  <a:lnTo>
                    <a:pt x="233" y="93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20" y="101"/>
                  </a:lnTo>
                  <a:lnTo>
                    <a:pt x="213" y="104"/>
                  </a:lnTo>
                  <a:lnTo>
                    <a:pt x="208" y="105"/>
                  </a:lnTo>
                  <a:lnTo>
                    <a:pt x="203" y="108"/>
                  </a:lnTo>
                  <a:lnTo>
                    <a:pt x="199" y="111"/>
                  </a:lnTo>
                  <a:lnTo>
                    <a:pt x="195" y="115"/>
                  </a:lnTo>
                  <a:lnTo>
                    <a:pt x="187" y="117"/>
                  </a:lnTo>
                  <a:lnTo>
                    <a:pt x="183" y="119"/>
                  </a:lnTo>
                  <a:lnTo>
                    <a:pt x="175" y="121"/>
                  </a:lnTo>
                  <a:lnTo>
                    <a:pt x="171" y="126"/>
                  </a:lnTo>
                  <a:lnTo>
                    <a:pt x="166" y="129"/>
                  </a:lnTo>
                  <a:lnTo>
                    <a:pt x="160" y="130"/>
                  </a:lnTo>
                  <a:lnTo>
                    <a:pt x="155" y="135"/>
                  </a:lnTo>
                  <a:lnTo>
                    <a:pt x="147" y="138"/>
                  </a:lnTo>
                  <a:lnTo>
                    <a:pt x="143" y="142"/>
                  </a:lnTo>
                  <a:lnTo>
                    <a:pt x="135" y="144"/>
                  </a:lnTo>
                  <a:lnTo>
                    <a:pt x="132" y="148"/>
                  </a:lnTo>
                  <a:lnTo>
                    <a:pt x="125" y="151"/>
                  </a:lnTo>
                  <a:lnTo>
                    <a:pt x="121" y="154"/>
                  </a:lnTo>
                  <a:lnTo>
                    <a:pt x="116" y="157"/>
                  </a:lnTo>
                  <a:lnTo>
                    <a:pt x="112" y="163"/>
                  </a:lnTo>
                  <a:lnTo>
                    <a:pt x="105" y="165"/>
                  </a:lnTo>
                  <a:lnTo>
                    <a:pt x="100" y="167"/>
                  </a:lnTo>
                  <a:lnTo>
                    <a:pt x="95" y="171"/>
                  </a:lnTo>
                  <a:lnTo>
                    <a:pt x="88" y="176"/>
                  </a:lnTo>
                  <a:lnTo>
                    <a:pt x="82" y="179"/>
                  </a:lnTo>
                  <a:lnTo>
                    <a:pt x="80" y="184"/>
                  </a:lnTo>
                  <a:lnTo>
                    <a:pt x="75" y="188"/>
                  </a:lnTo>
                  <a:lnTo>
                    <a:pt x="70" y="190"/>
                  </a:lnTo>
                  <a:lnTo>
                    <a:pt x="67" y="194"/>
                  </a:lnTo>
                  <a:lnTo>
                    <a:pt x="58" y="196"/>
                  </a:lnTo>
                  <a:lnTo>
                    <a:pt x="54" y="201"/>
                  </a:lnTo>
                  <a:lnTo>
                    <a:pt x="53" y="204"/>
                  </a:lnTo>
                  <a:lnTo>
                    <a:pt x="45" y="209"/>
                  </a:lnTo>
                  <a:lnTo>
                    <a:pt x="41" y="213"/>
                  </a:lnTo>
                  <a:lnTo>
                    <a:pt x="37" y="214"/>
                  </a:lnTo>
                  <a:lnTo>
                    <a:pt x="33" y="218"/>
                  </a:lnTo>
                  <a:lnTo>
                    <a:pt x="28" y="226"/>
                  </a:lnTo>
                  <a:lnTo>
                    <a:pt x="20" y="234"/>
                  </a:lnTo>
                  <a:lnTo>
                    <a:pt x="14" y="243"/>
                  </a:lnTo>
                  <a:lnTo>
                    <a:pt x="12" y="248"/>
                  </a:lnTo>
                  <a:lnTo>
                    <a:pt x="7" y="255"/>
                  </a:lnTo>
                  <a:lnTo>
                    <a:pt x="3" y="263"/>
                  </a:lnTo>
                  <a:lnTo>
                    <a:pt x="0" y="268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3" y="339"/>
                  </a:lnTo>
                  <a:lnTo>
                    <a:pt x="7" y="346"/>
                  </a:lnTo>
                  <a:lnTo>
                    <a:pt x="8" y="350"/>
                  </a:lnTo>
                  <a:lnTo>
                    <a:pt x="12" y="356"/>
                  </a:lnTo>
                  <a:lnTo>
                    <a:pt x="14" y="364"/>
                  </a:lnTo>
                  <a:lnTo>
                    <a:pt x="17" y="369"/>
                  </a:lnTo>
                  <a:lnTo>
                    <a:pt x="22" y="375"/>
                  </a:lnTo>
                  <a:lnTo>
                    <a:pt x="28" y="380"/>
                  </a:lnTo>
                  <a:lnTo>
                    <a:pt x="32" y="384"/>
                  </a:lnTo>
                  <a:lnTo>
                    <a:pt x="37" y="389"/>
                  </a:lnTo>
                  <a:lnTo>
                    <a:pt x="41" y="393"/>
                  </a:lnTo>
                  <a:lnTo>
                    <a:pt x="45" y="396"/>
                  </a:lnTo>
                  <a:lnTo>
                    <a:pt x="53" y="401"/>
                  </a:lnTo>
                  <a:lnTo>
                    <a:pt x="57" y="403"/>
                  </a:lnTo>
                  <a:lnTo>
                    <a:pt x="67" y="405"/>
                  </a:lnTo>
                  <a:lnTo>
                    <a:pt x="72" y="409"/>
                  </a:lnTo>
                  <a:lnTo>
                    <a:pt x="80" y="409"/>
                  </a:lnTo>
                  <a:lnTo>
                    <a:pt x="87" y="409"/>
                  </a:lnTo>
                  <a:lnTo>
                    <a:pt x="95" y="409"/>
                  </a:lnTo>
                  <a:lnTo>
                    <a:pt x="105" y="409"/>
                  </a:lnTo>
                  <a:lnTo>
                    <a:pt x="107" y="405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2" y="403"/>
                  </a:lnTo>
                  <a:lnTo>
                    <a:pt x="128" y="401"/>
                  </a:lnTo>
                  <a:lnTo>
                    <a:pt x="132" y="401"/>
                  </a:lnTo>
                  <a:lnTo>
                    <a:pt x="135" y="398"/>
                  </a:lnTo>
                  <a:lnTo>
                    <a:pt x="143" y="396"/>
                  </a:lnTo>
                  <a:lnTo>
                    <a:pt x="147" y="393"/>
                  </a:lnTo>
                  <a:lnTo>
                    <a:pt x="153" y="392"/>
                  </a:lnTo>
                  <a:lnTo>
                    <a:pt x="158" y="389"/>
                  </a:lnTo>
                  <a:lnTo>
                    <a:pt x="166" y="386"/>
                  </a:lnTo>
                  <a:lnTo>
                    <a:pt x="171" y="382"/>
                  </a:lnTo>
                  <a:lnTo>
                    <a:pt x="175" y="380"/>
                  </a:lnTo>
                  <a:lnTo>
                    <a:pt x="183" y="378"/>
                  </a:lnTo>
                  <a:lnTo>
                    <a:pt x="187" y="373"/>
                  </a:lnTo>
                  <a:lnTo>
                    <a:pt x="196" y="371"/>
                  </a:lnTo>
                  <a:lnTo>
                    <a:pt x="203" y="369"/>
                  </a:lnTo>
                  <a:lnTo>
                    <a:pt x="208" y="364"/>
                  </a:lnTo>
                  <a:lnTo>
                    <a:pt x="216" y="361"/>
                  </a:lnTo>
                  <a:lnTo>
                    <a:pt x="221" y="359"/>
                  </a:lnTo>
                  <a:lnTo>
                    <a:pt x="228" y="355"/>
                  </a:lnTo>
                  <a:lnTo>
                    <a:pt x="238" y="350"/>
                  </a:lnTo>
                  <a:lnTo>
                    <a:pt x="245" y="350"/>
                  </a:lnTo>
                  <a:lnTo>
                    <a:pt x="251" y="346"/>
                  </a:lnTo>
                  <a:lnTo>
                    <a:pt x="258" y="343"/>
                  </a:lnTo>
                  <a:lnTo>
                    <a:pt x="267" y="339"/>
                  </a:lnTo>
                  <a:lnTo>
                    <a:pt x="271" y="334"/>
                  </a:lnTo>
                  <a:lnTo>
                    <a:pt x="279" y="328"/>
                  </a:lnTo>
                  <a:lnTo>
                    <a:pt x="288" y="328"/>
                  </a:lnTo>
                  <a:lnTo>
                    <a:pt x="296" y="323"/>
                  </a:lnTo>
                  <a:lnTo>
                    <a:pt x="304" y="323"/>
                  </a:lnTo>
                  <a:lnTo>
                    <a:pt x="313" y="318"/>
                  </a:lnTo>
                  <a:lnTo>
                    <a:pt x="318" y="314"/>
                  </a:lnTo>
                  <a:lnTo>
                    <a:pt x="326" y="309"/>
                  </a:lnTo>
                  <a:lnTo>
                    <a:pt x="333" y="306"/>
                  </a:lnTo>
                  <a:lnTo>
                    <a:pt x="343" y="302"/>
                  </a:lnTo>
                  <a:lnTo>
                    <a:pt x="349" y="300"/>
                  </a:lnTo>
                  <a:lnTo>
                    <a:pt x="356" y="298"/>
                  </a:lnTo>
                  <a:lnTo>
                    <a:pt x="366" y="293"/>
                  </a:lnTo>
                  <a:lnTo>
                    <a:pt x="372" y="290"/>
                  </a:lnTo>
                  <a:lnTo>
                    <a:pt x="379" y="286"/>
                  </a:lnTo>
                  <a:lnTo>
                    <a:pt x="388" y="281"/>
                  </a:lnTo>
                  <a:lnTo>
                    <a:pt x="395" y="280"/>
                  </a:lnTo>
                  <a:lnTo>
                    <a:pt x="399" y="275"/>
                  </a:lnTo>
                  <a:lnTo>
                    <a:pt x="409" y="273"/>
                  </a:lnTo>
                  <a:lnTo>
                    <a:pt x="416" y="268"/>
                  </a:lnTo>
                  <a:lnTo>
                    <a:pt x="421" y="264"/>
                  </a:lnTo>
                  <a:lnTo>
                    <a:pt x="429" y="263"/>
                  </a:lnTo>
                  <a:lnTo>
                    <a:pt x="437" y="259"/>
                  </a:lnTo>
                  <a:lnTo>
                    <a:pt x="442" y="256"/>
                  </a:lnTo>
                  <a:lnTo>
                    <a:pt x="450" y="255"/>
                  </a:lnTo>
                  <a:lnTo>
                    <a:pt x="454" y="250"/>
                  </a:lnTo>
                  <a:lnTo>
                    <a:pt x="464" y="250"/>
                  </a:lnTo>
                  <a:lnTo>
                    <a:pt x="467" y="248"/>
                  </a:lnTo>
                  <a:lnTo>
                    <a:pt x="476" y="244"/>
                  </a:lnTo>
                  <a:lnTo>
                    <a:pt x="479" y="243"/>
                  </a:lnTo>
                  <a:lnTo>
                    <a:pt x="487" y="238"/>
                  </a:lnTo>
                  <a:lnTo>
                    <a:pt x="493" y="236"/>
                  </a:lnTo>
                  <a:lnTo>
                    <a:pt x="501" y="234"/>
                  </a:lnTo>
                  <a:lnTo>
                    <a:pt x="505" y="231"/>
                  </a:lnTo>
                  <a:lnTo>
                    <a:pt x="509" y="230"/>
                  </a:lnTo>
                  <a:lnTo>
                    <a:pt x="514" y="226"/>
                  </a:lnTo>
                  <a:lnTo>
                    <a:pt x="518" y="226"/>
                  </a:lnTo>
                  <a:lnTo>
                    <a:pt x="522" y="225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7" y="219"/>
                  </a:lnTo>
                  <a:lnTo>
                    <a:pt x="545" y="218"/>
                  </a:lnTo>
                  <a:lnTo>
                    <a:pt x="550" y="218"/>
                  </a:lnTo>
                  <a:lnTo>
                    <a:pt x="558" y="214"/>
                  </a:lnTo>
                  <a:lnTo>
                    <a:pt x="562" y="213"/>
                  </a:lnTo>
                  <a:lnTo>
                    <a:pt x="567" y="213"/>
                  </a:lnTo>
                  <a:lnTo>
                    <a:pt x="571" y="210"/>
                  </a:lnTo>
                  <a:lnTo>
                    <a:pt x="575" y="206"/>
                  </a:lnTo>
                  <a:lnTo>
                    <a:pt x="580" y="204"/>
                  </a:lnTo>
                  <a:lnTo>
                    <a:pt x="584" y="201"/>
                  </a:lnTo>
                  <a:lnTo>
                    <a:pt x="589" y="200"/>
                  </a:lnTo>
                  <a:lnTo>
                    <a:pt x="595" y="193"/>
                  </a:lnTo>
                  <a:lnTo>
                    <a:pt x="598" y="184"/>
                  </a:lnTo>
                  <a:lnTo>
                    <a:pt x="604" y="175"/>
                  </a:lnTo>
                  <a:lnTo>
                    <a:pt x="608" y="167"/>
                  </a:lnTo>
                  <a:lnTo>
                    <a:pt x="608" y="160"/>
                  </a:lnTo>
                  <a:lnTo>
                    <a:pt x="610" y="156"/>
                  </a:lnTo>
                  <a:lnTo>
                    <a:pt x="610" y="151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12" y="135"/>
                  </a:lnTo>
                  <a:lnTo>
                    <a:pt x="614" y="130"/>
                  </a:lnTo>
                  <a:lnTo>
                    <a:pt x="617" y="126"/>
                  </a:lnTo>
                  <a:lnTo>
                    <a:pt x="617" y="121"/>
                  </a:lnTo>
                  <a:lnTo>
                    <a:pt x="617" y="117"/>
                  </a:lnTo>
                  <a:lnTo>
                    <a:pt x="617" y="111"/>
                  </a:lnTo>
                  <a:lnTo>
                    <a:pt x="619" y="108"/>
                  </a:lnTo>
                  <a:lnTo>
                    <a:pt x="622" y="104"/>
                  </a:lnTo>
                  <a:lnTo>
                    <a:pt x="622" y="98"/>
                  </a:lnTo>
                  <a:lnTo>
                    <a:pt x="623" y="93"/>
                  </a:lnTo>
                  <a:lnTo>
                    <a:pt x="625" y="90"/>
                  </a:lnTo>
                  <a:lnTo>
                    <a:pt x="62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1" y="69"/>
              <a:ext cx="389" cy="358"/>
            </a:xfrm>
            <a:custGeom>
              <a:avLst/>
              <a:gdLst>
                <a:gd name="T0" fmla="*/ 1344 w 1559"/>
                <a:gd name="T1" fmla="*/ 12 h 1434"/>
                <a:gd name="T2" fmla="*/ 1307 w 1559"/>
                <a:gd name="T3" fmla="*/ 32 h 1434"/>
                <a:gd name="T4" fmla="*/ 1257 w 1559"/>
                <a:gd name="T5" fmla="*/ 59 h 1434"/>
                <a:gd name="T6" fmla="*/ 1192 w 1559"/>
                <a:gd name="T7" fmla="*/ 98 h 1434"/>
                <a:gd name="T8" fmla="*/ 1118 w 1559"/>
                <a:gd name="T9" fmla="*/ 146 h 1434"/>
                <a:gd name="T10" fmla="*/ 1034 w 1559"/>
                <a:gd name="T11" fmla="*/ 205 h 1434"/>
                <a:gd name="T12" fmla="*/ 946 w 1559"/>
                <a:gd name="T13" fmla="*/ 275 h 1434"/>
                <a:gd name="T14" fmla="*/ 843 w 1559"/>
                <a:gd name="T15" fmla="*/ 353 h 1434"/>
                <a:gd name="T16" fmla="*/ 741 w 1559"/>
                <a:gd name="T17" fmla="*/ 438 h 1434"/>
                <a:gd name="T18" fmla="*/ 629 w 1559"/>
                <a:gd name="T19" fmla="*/ 538 h 1434"/>
                <a:gd name="T20" fmla="*/ 509 w 1559"/>
                <a:gd name="T21" fmla="*/ 655 h 1434"/>
                <a:gd name="T22" fmla="*/ 389 w 1559"/>
                <a:gd name="T23" fmla="*/ 779 h 1434"/>
                <a:gd name="T24" fmla="*/ 276 w 1559"/>
                <a:gd name="T25" fmla="*/ 906 h 1434"/>
                <a:gd name="T26" fmla="*/ 174 w 1559"/>
                <a:gd name="T27" fmla="*/ 1027 h 1434"/>
                <a:gd name="T28" fmla="*/ 92 w 1559"/>
                <a:gd name="T29" fmla="*/ 1145 h 1434"/>
                <a:gd name="T30" fmla="*/ 32 w 1559"/>
                <a:gd name="T31" fmla="*/ 1243 h 1434"/>
                <a:gd name="T32" fmla="*/ 3 w 1559"/>
                <a:gd name="T33" fmla="*/ 1321 h 1434"/>
                <a:gd name="T34" fmla="*/ 7 w 1559"/>
                <a:gd name="T35" fmla="*/ 1373 h 1434"/>
                <a:gd name="T36" fmla="*/ 34 w 1559"/>
                <a:gd name="T37" fmla="*/ 1417 h 1434"/>
                <a:gd name="T38" fmla="*/ 72 w 1559"/>
                <a:gd name="T39" fmla="*/ 1434 h 1434"/>
                <a:gd name="T40" fmla="*/ 103 w 1559"/>
                <a:gd name="T41" fmla="*/ 1412 h 1434"/>
                <a:gd name="T42" fmla="*/ 142 w 1559"/>
                <a:gd name="T43" fmla="*/ 1381 h 1434"/>
                <a:gd name="T44" fmla="*/ 188 w 1559"/>
                <a:gd name="T45" fmla="*/ 1346 h 1434"/>
                <a:gd name="T46" fmla="*/ 235 w 1559"/>
                <a:gd name="T47" fmla="*/ 1309 h 1434"/>
                <a:gd name="T48" fmla="*/ 285 w 1559"/>
                <a:gd name="T49" fmla="*/ 1272 h 1434"/>
                <a:gd name="T50" fmla="*/ 326 w 1559"/>
                <a:gd name="T51" fmla="*/ 1241 h 1434"/>
                <a:gd name="T52" fmla="*/ 356 w 1559"/>
                <a:gd name="T53" fmla="*/ 1212 h 1434"/>
                <a:gd name="T54" fmla="*/ 387 w 1559"/>
                <a:gd name="T55" fmla="*/ 1181 h 1434"/>
                <a:gd name="T56" fmla="*/ 412 w 1559"/>
                <a:gd name="T57" fmla="*/ 1149 h 1434"/>
                <a:gd name="T58" fmla="*/ 442 w 1559"/>
                <a:gd name="T59" fmla="*/ 1108 h 1434"/>
                <a:gd name="T60" fmla="*/ 488 w 1559"/>
                <a:gd name="T61" fmla="*/ 1055 h 1434"/>
                <a:gd name="T62" fmla="*/ 537 w 1559"/>
                <a:gd name="T63" fmla="*/ 1009 h 1434"/>
                <a:gd name="T64" fmla="*/ 572 w 1559"/>
                <a:gd name="T65" fmla="*/ 989 h 1434"/>
                <a:gd name="T66" fmla="*/ 626 w 1559"/>
                <a:gd name="T67" fmla="*/ 959 h 1434"/>
                <a:gd name="T68" fmla="*/ 693 w 1559"/>
                <a:gd name="T69" fmla="*/ 928 h 1434"/>
                <a:gd name="T70" fmla="*/ 768 w 1559"/>
                <a:gd name="T71" fmla="*/ 893 h 1434"/>
                <a:gd name="T72" fmla="*/ 848 w 1559"/>
                <a:gd name="T73" fmla="*/ 855 h 1434"/>
                <a:gd name="T74" fmla="*/ 927 w 1559"/>
                <a:gd name="T75" fmla="*/ 817 h 1434"/>
                <a:gd name="T76" fmla="*/ 1001 w 1559"/>
                <a:gd name="T77" fmla="*/ 783 h 1434"/>
                <a:gd name="T78" fmla="*/ 1064 w 1559"/>
                <a:gd name="T79" fmla="*/ 751 h 1434"/>
                <a:gd name="T80" fmla="*/ 1117 w 1559"/>
                <a:gd name="T81" fmla="*/ 721 h 1434"/>
                <a:gd name="T82" fmla="*/ 1154 w 1559"/>
                <a:gd name="T83" fmla="*/ 695 h 1434"/>
                <a:gd name="T84" fmla="*/ 1186 w 1559"/>
                <a:gd name="T85" fmla="*/ 667 h 1434"/>
                <a:gd name="T86" fmla="*/ 1226 w 1559"/>
                <a:gd name="T87" fmla="*/ 632 h 1434"/>
                <a:gd name="T88" fmla="*/ 1269 w 1559"/>
                <a:gd name="T89" fmla="*/ 596 h 1434"/>
                <a:gd name="T90" fmla="*/ 1315 w 1559"/>
                <a:gd name="T91" fmla="*/ 559 h 1434"/>
                <a:gd name="T92" fmla="*/ 1356 w 1559"/>
                <a:gd name="T93" fmla="*/ 522 h 1434"/>
                <a:gd name="T94" fmla="*/ 1396 w 1559"/>
                <a:gd name="T95" fmla="*/ 488 h 1434"/>
                <a:gd name="T96" fmla="*/ 1440 w 1559"/>
                <a:gd name="T97" fmla="*/ 449 h 1434"/>
                <a:gd name="T98" fmla="*/ 1477 w 1559"/>
                <a:gd name="T99" fmla="*/ 413 h 1434"/>
                <a:gd name="T100" fmla="*/ 1507 w 1559"/>
                <a:gd name="T101" fmla="*/ 376 h 1434"/>
                <a:gd name="T102" fmla="*/ 1532 w 1559"/>
                <a:gd name="T103" fmla="*/ 340 h 1434"/>
                <a:gd name="T104" fmla="*/ 1553 w 1559"/>
                <a:gd name="T105" fmla="*/ 309 h 1434"/>
                <a:gd name="T106" fmla="*/ 1559 w 1559"/>
                <a:gd name="T107" fmla="*/ 269 h 1434"/>
                <a:gd name="T108" fmla="*/ 1553 w 1559"/>
                <a:gd name="T109" fmla="*/ 225 h 1434"/>
                <a:gd name="T110" fmla="*/ 1536 w 1559"/>
                <a:gd name="T111" fmla="*/ 178 h 1434"/>
                <a:gd name="T112" fmla="*/ 1515 w 1559"/>
                <a:gd name="T113" fmla="*/ 132 h 1434"/>
                <a:gd name="T114" fmla="*/ 1489 w 1559"/>
                <a:gd name="T115" fmla="*/ 90 h 1434"/>
                <a:gd name="T116" fmla="*/ 1456 w 1559"/>
                <a:gd name="T117" fmla="*/ 58 h 1434"/>
                <a:gd name="T118" fmla="*/ 1425 w 1559"/>
                <a:gd name="T119" fmla="*/ 28 h 1434"/>
                <a:gd name="T120" fmla="*/ 1382 w 1559"/>
                <a:gd name="T121" fmla="*/ 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9" h="1434">
                  <a:moveTo>
                    <a:pt x="1371" y="3"/>
                  </a:moveTo>
                  <a:lnTo>
                    <a:pt x="1369" y="3"/>
                  </a:lnTo>
                  <a:lnTo>
                    <a:pt x="1365" y="3"/>
                  </a:lnTo>
                  <a:lnTo>
                    <a:pt x="1357" y="7"/>
                  </a:lnTo>
                  <a:lnTo>
                    <a:pt x="1355" y="9"/>
                  </a:lnTo>
                  <a:lnTo>
                    <a:pt x="1350" y="9"/>
                  </a:lnTo>
                  <a:lnTo>
                    <a:pt x="1344" y="12"/>
                  </a:lnTo>
                  <a:lnTo>
                    <a:pt x="1340" y="15"/>
                  </a:lnTo>
                  <a:lnTo>
                    <a:pt x="1336" y="19"/>
                  </a:lnTo>
                  <a:lnTo>
                    <a:pt x="1328" y="19"/>
                  </a:lnTo>
                  <a:lnTo>
                    <a:pt x="1325" y="23"/>
                  </a:lnTo>
                  <a:lnTo>
                    <a:pt x="1319" y="25"/>
                  </a:lnTo>
                  <a:lnTo>
                    <a:pt x="1315" y="28"/>
                  </a:lnTo>
                  <a:lnTo>
                    <a:pt x="1307" y="32"/>
                  </a:lnTo>
                  <a:lnTo>
                    <a:pt x="1302" y="37"/>
                  </a:lnTo>
                  <a:lnTo>
                    <a:pt x="1294" y="40"/>
                  </a:lnTo>
                  <a:lnTo>
                    <a:pt x="1288" y="44"/>
                  </a:lnTo>
                  <a:lnTo>
                    <a:pt x="1277" y="46"/>
                  </a:lnTo>
                  <a:lnTo>
                    <a:pt x="1272" y="52"/>
                  </a:lnTo>
                  <a:lnTo>
                    <a:pt x="1264" y="58"/>
                  </a:lnTo>
                  <a:lnTo>
                    <a:pt x="1257" y="59"/>
                  </a:lnTo>
                  <a:lnTo>
                    <a:pt x="1248" y="66"/>
                  </a:lnTo>
                  <a:lnTo>
                    <a:pt x="1239" y="71"/>
                  </a:lnTo>
                  <a:lnTo>
                    <a:pt x="1230" y="77"/>
                  </a:lnTo>
                  <a:lnTo>
                    <a:pt x="1222" y="83"/>
                  </a:lnTo>
                  <a:lnTo>
                    <a:pt x="1211" y="87"/>
                  </a:lnTo>
                  <a:lnTo>
                    <a:pt x="1204" y="91"/>
                  </a:lnTo>
                  <a:lnTo>
                    <a:pt x="1192" y="98"/>
                  </a:lnTo>
                  <a:lnTo>
                    <a:pt x="1182" y="107"/>
                  </a:lnTo>
                  <a:lnTo>
                    <a:pt x="1173" y="112"/>
                  </a:lnTo>
                  <a:lnTo>
                    <a:pt x="1161" y="120"/>
                  </a:lnTo>
                  <a:lnTo>
                    <a:pt x="1154" y="126"/>
                  </a:lnTo>
                  <a:lnTo>
                    <a:pt x="1142" y="133"/>
                  </a:lnTo>
                  <a:lnTo>
                    <a:pt x="1130" y="140"/>
                  </a:lnTo>
                  <a:lnTo>
                    <a:pt x="1118" y="146"/>
                  </a:lnTo>
                  <a:lnTo>
                    <a:pt x="1106" y="155"/>
                  </a:lnTo>
                  <a:lnTo>
                    <a:pt x="1094" y="165"/>
                  </a:lnTo>
                  <a:lnTo>
                    <a:pt x="1081" y="171"/>
                  </a:lnTo>
                  <a:lnTo>
                    <a:pt x="1072" y="180"/>
                  </a:lnTo>
                  <a:lnTo>
                    <a:pt x="1061" y="188"/>
                  </a:lnTo>
                  <a:lnTo>
                    <a:pt x="1047" y="196"/>
                  </a:lnTo>
                  <a:lnTo>
                    <a:pt x="1034" y="205"/>
                  </a:lnTo>
                  <a:lnTo>
                    <a:pt x="1022" y="216"/>
                  </a:lnTo>
                  <a:lnTo>
                    <a:pt x="1010" y="225"/>
                  </a:lnTo>
                  <a:lnTo>
                    <a:pt x="997" y="233"/>
                  </a:lnTo>
                  <a:lnTo>
                    <a:pt x="984" y="245"/>
                  </a:lnTo>
                  <a:lnTo>
                    <a:pt x="971" y="255"/>
                  </a:lnTo>
                  <a:lnTo>
                    <a:pt x="956" y="263"/>
                  </a:lnTo>
                  <a:lnTo>
                    <a:pt x="946" y="275"/>
                  </a:lnTo>
                  <a:lnTo>
                    <a:pt x="929" y="284"/>
                  </a:lnTo>
                  <a:lnTo>
                    <a:pt x="915" y="296"/>
                  </a:lnTo>
                  <a:lnTo>
                    <a:pt x="901" y="307"/>
                  </a:lnTo>
                  <a:lnTo>
                    <a:pt x="890" y="319"/>
                  </a:lnTo>
                  <a:lnTo>
                    <a:pt x="873" y="329"/>
                  </a:lnTo>
                  <a:lnTo>
                    <a:pt x="860" y="340"/>
                  </a:lnTo>
                  <a:lnTo>
                    <a:pt x="843" y="353"/>
                  </a:lnTo>
                  <a:lnTo>
                    <a:pt x="830" y="365"/>
                  </a:lnTo>
                  <a:lnTo>
                    <a:pt x="817" y="376"/>
                  </a:lnTo>
                  <a:lnTo>
                    <a:pt x="800" y="388"/>
                  </a:lnTo>
                  <a:lnTo>
                    <a:pt x="787" y="401"/>
                  </a:lnTo>
                  <a:lnTo>
                    <a:pt x="773" y="415"/>
                  </a:lnTo>
                  <a:lnTo>
                    <a:pt x="758" y="426"/>
                  </a:lnTo>
                  <a:lnTo>
                    <a:pt x="741" y="438"/>
                  </a:lnTo>
                  <a:lnTo>
                    <a:pt x="727" y="454"/>
                  </a:lnTo>
                  <a:lnTo>
                    <a:pt x="710" y="468"/>
                  </a:lnTo>
                  <a:lnTo>
                    <a:pt x="693" y="479"/>
                  </a:lnTo>
                  <a:lnTo>
                    <a:pt x="677" y="495"/>
                  </a:lnTo>
                  <a:lnTo>
                    <a:pt x="663" y="508"/>
                  </a:lnTo>
                  <a:lnTo>
                    <a:pt x="645" y="524"/>
                  </a:lnTo>
                  <a:lnTo>
                    <a:pt x="629" y="538"/>
                  </a:lnTo>
                  <a:lnTo>
                    <a:pt x="613" y="554"/>
                  </a:lnTo>
                  <a:lnTo>
                    <a:pt x="595" y="572"/>
                  </a:lnTo>
                  <a:lnTo>
                    <a:pt x="579" y="588"/>
                  </a:lnTo>
                  <a:lnTo>
                    <a:pt x="562" y="604"/>
                  </a:lnTo>
                  <a:lnTo>
                    <a:pt x="542" y="621"/>
                  </a:lnTo>
                  <a:lnTo>
                    <a:pt x="526" y="639"/>
                  </a:lnTo>
                  <a:lnTo>
                    <a:pt x="509" y="655"/>
                  </a:lnTo>
                  <a:lnTo>
                    <a:pt x="492" y="671"/>
                  </a:lnTo>
                  <a:lnTo>
                    <a:pt x="476" y="692"/>
                  </a:lnTo>
                  <a:lnTo>
                    <a:pt x="455" y="708"/>
                  </a:lnTo>
                  <a:lnTo>
                    <a:pt x="439" y="726"/>
                  </a:lnTo>
                  <a:lnTo>
                    <a:pt x="424" y="745"/>
                  </a:lnTo>
                  <a:lnTo>
                    <a:pt x="404" y="762"/>
                  </a:lnTo>
                  <a:lnTo>
                    <a:pt x="389" y="779"/>
                  </a:lnTo>
                  <a:lnTo>
                    <a:pt x="374" y="797"/>
                  </a:lnTo>
                  <a:lnTo>
                    <a:pt x="354" y="816"/>
                  </a:lnTo>
                  <a:lnTo>
                    <a:pt x="338" y="834"/>
                  </a:lnTo>
                  <a:lnTo>
                    <a:pt x="325" y="853"/>
                  </a:lnTo>
                  <a:lnTo>
                    <a:pt x="309" y="871"/>
                  </a:lnTo>
                  <a:lnTo>
                    <a:pt x="293" y="889"/>
                  </a:lnTo>
                  <a:lnTo>
                    <a:pt x="276" y="906"/>
                  </a:lnTo>
                  <a:lnTo>
                    <a:pt x="260" y="922"/>
                  </a:lnTo>
                  <a:lnTo>
                    <a:pt x="246" y="945"/>
                  </a:lnTo>
                  <a:lnTo>
                    <a:pt x="233" y="959"/>
                  </a:lnTo>
                  <a:lnTo>
                    <a:pt x="217" y="978"/>
                  </a:lnTo>
                  <a:lnTo>
                    <a:pt x="201" y="995"/>
                  </a:lnTo>
                  <a:lnTo>
                    <a:pt x="188" y="1013"/>
                  </a:lnTo>
                  <a:lnTo>
                    <a:pt x="174" y="1027"/>
                  </a:lnTo>
                  <a:lnTo>
                    <a:pt x="160" y="1046"/>
                  </a:lnTo>
                  <a:lnTo>
                    <a:pt x="151" y="1063"/>
                  </a:lnTo>
                  <a:lnTo>
                    <a:pt x="138" y="1080"/>
                  </a:lnTo>
                  <a:lnTo>
                    <a:pt x="124" y="1097"/>
                  </a:lnTo>
                  <a:lnTo>
                    <a:pt x="112" y="1113"/>
                  </a:lnTo>
                  <a:lnTo>
                    <a:pt x="100" y="1129"/>
                  </a:lnTo>
                  <a:lnTo>
                    <a:pt x="92" y="1145"/>
                  </a:lnTo>
                  <a:lnTo>
                    <a:pt x="83" y="1158"/>
                  </a:lnTo>
                  <a:lnTo>
                    <a:pt x="72" y="1173"/>
                  </a:lnTo>
                  <a:lnTo>
                    <a:pt x="62" y="1191"/>
                  </a:lnTo>
                  <a:lnTo>
                    <a:pt x="55" y="1202"/>
                  </a:lnTo>
                  <a:lnTo>
                    <a:pt x="45" y="1216"/>
                  </a:lnTo>
                  <a:lnTo>
                    <a:pt x="38" y="1233"/>
                  </a:lnTo>
                  <a:lnTo>
                    <a:pt x="32" y="1243"/>
                  </a:lnTo>
                  <a:lnTo>
                    <a:pt x="28" y="1258"/>
                  </a:lnTo>
                  <a:lnTo>
                    <a:pt x="20" y="1266"/>
                  </a:lnTo>
                  <a:lnTo>
                    <a:pt x="14" y="1280"/>
                  </a:lnTo>
                  <a:lnTo>
                    <a:pt x="9" y="1292"/>
                  </a:lnTo>
                  <a:lnTo>
                    <a:pt x="7" y="1302"/>
                  </a:lnTo>
                  <a:lnTo>
                    <a:pt x="5" y="1312"/>
                  </a:lnTo>
                  <a:lnTo>
                    <a:pt x="3" y="1321"/>
                  </a:lnTo>
                  <a:lnTo>
                    <a:pt x="0" y="1331"/>
                  </a:lnTo>
                  <a:lnTo>
                    <a:pt x="0" y="1342"/>
                  </a:lnTo>
                  <a:lnTo>
                    <a:pt x="0" y="1348"/>
                  </a:lnTo>
                  <a:lnTo>
                    <a:pt x="3" y="1356"/>
                  </a:lnTo>
                  <a:lnTo>
                    <a:pt x="5" y="1362"/>
                  </a:lnTo>
                  <a:lnTo>
                    <a:pt x="7" y="1369"/>
                  </a:lnTo>
                  <a:lnTo>
                    <a:pt x="7" y="1373"/>
                  </a:lnTo>
                  <a:lnTo>
                    <a:pt x="9" y="1379"/>
                  </a:lnTo>
                  <a:lnTo>
                    <a:pt x="12" y="1385"/>
                  </a:lnTo>
                  <a:lnTo>
                    <a:pt x="17" y="1392"/>
                  </a:lnTo>
                  <a:lnTo>
                    <a:pt x="18" y="1397"/>
                  </a:lnTo>
                  <a:lnTo>
                    <a:pt x="25" y="1404"/>
                  </a:lnTo>
                  <a:lnTo>
                    <a:pt x="28" y="1410"/>
                  </a:lnTo>
                  <a:lnTo>
                    <a:pt x="34" y="1417"/>
                  </a:lnTo>
                  <a:lnTo>
                    <a:pt x="38" y="1423"/>
                  </a:lnTo>
                  <a:lnTo>
                    <a:pt x="45" y="1429"/>
                  </a:lnTo>
                  <a:lnTo>
                    <a:pt x="54" y="1434"/>
                  </a:lnTo>
                  <a:lnTo>
                    <a:pt x="59" y="1434"/>
                  </a:lnTo>
                  <a:lnTo>
                    <a:pt x="62" y="1434"/>
                  </a:lnTo>
                  <a:lnTo>
                    <a:pt x="67" y="1434"/>
                  </a:lnTo>
                  <a:lnTo>
                    <a:pt x="72" y="1434"/>
                  </a:lnTo>
                  <a:lnTo>
                    <a:pt x="75" y="1434"/>
                  </a:lnTo>
                  <a:lnTo>
                    <a:pt x="80" y="1431"/>
                  </a:lnTo>
                  <a:lnTo>
                    <a:pt x="84" y="1429"/>
                  </a:lnTo>
                  <a:lnTo>
                    <a:pt x="89" y="1423"/>
                  </a:lnTo>
                  <a:lnTo>
                    <a:pt x="93" y="1423"/>
                  </a:lnTo>
                  <a:lnTo>
                    <a:pt x="99" y="1417"/>
                  </a:lnTo>
                  <a:lnTo>
                    <a:pt x="103" y="1412"/>
                  </a:lnTo>
                  <a:lnTo>
                    <a:pt x="108" y="1408"/>
                  </a:lnTo>
                  <a:lnTo>
                    <a:pt x="114" y="1404"/>
                  </a:lnTo>
                  <a:lnTo>
                    <a:pt x="118" y="1398"/>
                  </a:lnTo>
                  <a:lnTo>
                    <a:pt x="126" y="1394"/>
                  </a:lnTo>
                  <a:lnTo>
                    <a:pt x="133" y="1389"/>
                  </a:lnTo>
                  <a:lnTo>
                    <a:pt x="138" y="1387"/>
                  </a:lnTo>
                  <a:lnTo>
                    <a:pt x="142" y="1381"/>
                  </a:lnTo>
                  <a:lnTo>
                    <a:pt x="151" y="1376"/>
                  </a:lnTo>
                  <a:lnTo>
                    <a:pt x="153" y="1371"/>
                  </a:lnTo>
                  <a:lnTo>
                    <a:pt x="160" y="1367"/>
                  </a:lnTo>
                  <a:lnTo>
                    <a:pt x="167" y="1362"/>
                  </a:lnTo>
                  <a:lnTo>
                    <a:pt x="174" y="1356"/>
                  </a:lnTo>
                  <a:lnTo>
                    <a:pt x="178" y="1352"/>
                  </a:lnTo>
                  <a:lnTo>
                    <a:pt x="188" y="1346"/>
                  </a:lnTo>
                  <a:lnTo>
                    <a:pt x="192" y="1342"/>
                  </a:lnTo>
                  <a:lnTo>
                    <a:pt x="201" y="1337"/>
                  </a:lnTo>
                  <a:lnTo>
                    <a:pt x="207" y="1331"/>
                  </a:lnTo>
                  <a:lnTo>
                    <a:pt x="213" y="1327"/>
                  </a:lnTo>
                  <a:lnTo>
                    <a:pt x="220" y="1321"/>
                  </a:lnTo>
                  <a:lnTo>
                    <a:pt x="229" y="1317"/>
                  </a:lnTo>
                  <a:lnTo>
                    <a:pt x="235" y="1309"/>
                  </a:lnTo>
                  <a:lnTo>
                    <a:pt x="243" y="1305"/>
                  </a:lnTo>
                  <a:lnTo>
                    <a:pt x="250" y="1298"/>
                  </a:lnTo>
                  <a:lnTo>
                    <a:pt x="257" y="1296"/>
                  </a:lnTo>
                  <a:lnTo>
                    <a:pt x="263" y="1289"/>
                  </a:lnTo>
                  <a:lnTo>
                    <a:pt x="271" y="1284"/>
                  </a:lnTo>
                  <a:lnTo>
                    <a:pt x="280" y="1277"/>
                  </a:lnTo>
                  <a:lnTo>
                    <a:pt x="285" y="1272"/>
                  </a:lnTo>
                  <a:lnTo>
                    <a:pt x="293" y="1266"/>
                  </a:lnTo>
                  <a:lnTo>
                    <a:pt x="301" y="1262"/>
                  </a:lnTo>
                  <a:lnTo>
                    <a:pt x="306" y="1258"/>
                  </a:lnTo>
                  <a:lnTo>
                    <a:pt x="310" y="1252"/>
                  </a:lnTo>
                  <a:lnTo>
                    <a:pt x="316" y="1247"/>
                  </a:lnTo>
                  <a:lnTo>
                    <a:pt x="324" y="1246"/>
                  </a:lnTo>
                  <a:lnTo>
                    <a:pt x="326" y="1241"/>
                  </a:lnTo>
                  <a:lnTo>
                    <a:pt x="331" y="1238"/>
                  </a:lnTo>
                  <a:lnTo>
                    <a:pt x="337" y="1234"/>
                  </a:lnTo>
                  <a:lnTo>
                    <a:pt x="341" y="1229"/>
                  </a:lnTo>
                  <a:lnTo>
                    <a:pt x="345" y="1225"/>
                  </a:lnTo>
                  <a:lnTo>
                    <a:pt x="350" y="1221"/>
                  </a:lnTo>
                  <a:lnTo>
                    <a:pt x="353" y="1216"/>
                  </a:lnTo>
                  <a:lnTo>
                    <a:pt x="356" y="1212"/>
                  </a:lnTo>
                  <a:lnTo>
                    <a:pt x="362" y="1208"/>
                  </a:lnTo>
                  <a:lnTo>
                    <a:pt x="366" y="1202"/>
                  </a:lnTo>
                  <a:lnTo>
                    <a:pt x="371" y="1197"/>
                  </a:lnTo>
                  <a:lnTo>
                    <a:pt x="375" y="1196"/>
                  </a:lnTo>
                  <a:lnTo>
                    <a:pt x="379" y="1191"/>
                  </a:lnTo>
                  <a:lnTo>
                    <a:pt x="384" y="1185"/>
                  </a:lnTo>
                  <a:lnTo>
                    <a:pt x="387" y="1181"/>
                  </a:lnTo>
                  <a:lnTo>
                    <a:pt x="389" y="1173"/>
                  </a:lnTo>
                  <a:lnTo>
                    <a:pt x="393" y="1171"/>
                  </a:lnTo>
                  <a:lnTo>
                    <a:pt x="396" y="1166"/>
                  </a:lnTo>
                  <a:lnTo>
                    <a:pt x="400" y="1160"/>
                  </a:lnTo>
                  <a:lnTo>
                    <a:pt x="404" y="1158"/>
                  </a:lnTo>
                  <a:lnTo>
                    <a:pt x="408" y="1152"/>
                  </a:lnTo>
                  <a:lnTo>
                    <a:pt x="412" y="1149"/>
                  </a:lnTo>
                  <a:lnTo>
                    <a:pt x="416" y="1145"/>
                  </a:lnTo>
                  <a:lnTo>
                    <a:pt x="418" y="1141"/>
                  </a:lnTo>
                  <a:lnTo>
                    <a:pt x="426" y="1131"/>
                  </a:lnTo>
                  <a:lnTo>
                    <a:pt x="433" y="1122"/>
                  </a:lnTo>
                  <a:lnTo>
                    <a:pt x="434" y="1118"/>
                  </a:lnTo>
                  <a:lnTo>
                    <a:pt x="439" y="1113"/>
                  </a:lnTo>
                  <a:lnTo>
                    <a:pt x="442" y="1108"/>
                  </a:lnTo>
                  <a:lnTo>
                    <a:pt x="446" y="1104"/>
                  </a:lnTo>
                  <a:lnTo>
                    <a:pt x="451" y="1097"/>
                  </a:lnTo>
                  <a:lnTo>
                    <a:pt x="458" y="1088"/>
                  </a:lnTo>
                  <a:lnTo>
                    <a:pt x="467" y="1080"/>
                  </a:lnTo>
                  <a:lnTo>
                    <a:pt x="471" y="1068"/>
                  </a:lnTo>
                  <a:lnTo>
                    <a:pt x="481" y="1063"/>
                  </a:lnTo>
                  <a:lnTo>
                    <a:pt x="488" y="1055"/>
                  </a:lnTo>
                  <a:lnTo>
                    <a:pt x="492" y="1049"/>
                  </a:lnTo>
                  <a:lnTo>
                    <a:pt x="501" y="1039"/>
                  </a:lnTo>
                  <a:lnTo>
                    <a:pt x="508" y="1033"/>
                  </a:lnTo>
                  <a:lnTo>
                    <a:pt x="517" y="1026"/>
                  </a:lnTo>
                  <a:lnTo>
                    <a:pt x="524" y="1020"/>
                  </a:lnTo>
                  <a:lnTo>
                    <a:pt x="533" y="1013"/>
                  </a:lnTo>
                  <a:lnTo>
                    <a:pt x="537" y="1009"/>
                  </a:lnTo>
                  <a:lnTo>
                    <a:pt x="542" y="1005"/>
                  </a:lnTo>
                  <a:lnTo>
                    <a:pt x="547" y="1003"/>
                  </a:lnTo>
                  <a:lnTo>
                    <a:pt x="551" y="1003"/>
                  </a:lnTo>
                  <a:lnTo>
                    <a:pt x="556" y="999"/>
                  </a:lnTo>
                  <a:lnTo>
                    <a:pt x="562" y="995"/>
                  </a:lnTo>
                  <a:lnTo>
                    <a:pt x="567" y="991"/>
                  </a:lnTo>
                  <a:lnTo>
                    <a:pt x="572" y="989"/>
                  </a:lnTo>
                  <a:lnTo>
                    <a:pt x="581" y="984"/>
                  </a:lnTo>
                  <a:lnTo>
                    <a:pt x="587" y="980"/>
                  </a:lnTo>
                  <a:lnTo>
                    <a:pt x="592" y="975"/>
                  </a:lnTo>
                  <a:lnTo>
                    <a:pt x="601" y="974"/>
                  </a:lnTo>
                  <a:lnTo>
                    <a:pt x="608" y="970"/>
                  </a:lnTo>
                  <a:lnTo>
                    <a:pt x="617" y="964"/>
                  </a:lnTo>
                  <a:lnTo>
                    <a:pt x="626" y="959"/>
                  </a:lnTo>
                  <a:lnTo>
                    <a:pt x="634" y="958"/>
                  </a:lnTo>
                  <a:lnTo>
                    <a:pt x="642" y="953"/>
                  </a:lnTo>
                  <a:lnTo>
                    <a:pt x="652" y="947"/>
                  </a:lnTo>
                  <a:lnTo>
                    <a:pt x="663" y="945"/>
                  </a:lnTo>
                  <a:lnTo>
                    <a:pt x="672" y="939"/>
                  </a:lnTo>
                  <a:lnTo>
                    <a:pt x="680" y="934"/>
                  </a:lnTo>
                  <a:lnTo>
                    <a:pt x="693" y="928"/>
                  </a:lnTo>
                  <a:lnTo>
                    <a:pt x="702" y="922"/>
                  </a:lnTo>
                  <a:lnTo>
                    <a:pt x="714" y="918"/>
                  </a:lnTo>
                  <a:lnTo>
                    <a:pt x="722" y="910"/>
                  </a:lnTo>
                  <a:lnTo>
                    <a:pt x="734" y="906"/>
                  </a:lnTo>
                  <a:lnTo>
                    <a:pt x="744" y="903"/>
                  </a:lnTo>
                  <a:lnTo>
                    <a:pt x="758" y="897"/>
                  </a:lnTo>
                  <a:lnTo>
                    <a:pt x="768" y="893"/>
                  </a:lnTo>
                  <a:lnTo>
                    <a:pt x="777" y="889"/>
                  </a:lnTo>
                  <a:lnTo>
                    <a:pt x="788" y="880"/>
                  </a:lnTo>
                  <a:lnTo>
                    <a:pt x="800" y="878"/>
                  </a:lnTo>
                  <a:lnTo>
                    <a:pt x="813" y="872"/>
                  </a:lnTo>
                  <a:lnTo>
                    <a:pt x="823" y="866"/>
                  </a:lnTo>
                  <a:lnTo>
                    <a:pt x="835" y="860"/>
                  </a:lnTo>
                  <a:lnTo>
                    <a:pt x="848" y="855"/>
                  </a:lnTo>
                  <a:lnTo>
                    <a:pt x="860" y="853"/>
                  </a:lnTo>
                  <a:lnTo>
                    <a:pt x="868" y="845"/>
                  </a:lnTo>
                  <a:lnTo>
                    <a:pt x="880" y="841"/>
                  </a:lnTo>
                  <a:lnTo>
                    <a:pt x="892" y="834"/>
                  </a:lnTo>
                  <a:lnTo>
                    <a:pt x="904" y="829"/>
                  </a:lnTo>
                  <a:lnTo>
                    <a:pt x="915" y="822"/>
                  </a:lnTo>
                  <a:lnTo>
                    <a:pt x="927" y="817"/>
                  </a:lnTo>
                  <a:lnTo>
                    <a:pt x="935" y="813"/>
                  </a:lnTo>
                  <a:lnTo>
                    <a:pt x="947" y="808"/>
                  </a:lnTo>
                  <a:lnTo>
                    <a:pt x="959" y="804"/>
                  </a:lnTo>
                  <a:lnTo>
                    <a:pt x="971" y="797"/>
                  </a:lnTo>
                  <a:lnTo>
                    <a:pt x="979" y="792"/>
                  </a:lnTo>
                  <a:lnTo>
                    <a:pt x="990" y="787"/>
                  </a:lnTo>
                  <a:lnTo>
                    <a:pt x="1001" y="783"/>
                  </a:lnTo>
                  <a:lnTo>
                    <a:pt x="1010" y="779"/>
                  </a:lnTo>
                  <a:lnTo>
                    <a:pt x="1021" y="774"/>
                  </a:lnTo>
                  <a:lnTo>
                    <a:pt x="1029" y="767"/>
                  </a:lnTo>
                  <a:lnTo>
                    <a:pt x="1038" y="764"/>
                  </a:lnTo>
                  <a:lnTo>
                    <a:pt x="1047" y="762"/>
                  </a:lnTo>
                  <a:lnTo>
                    <a:pt x="1056" y="757"/>
                  </a:lnTo>
                  <a:lnTo>
                    <a:pt x="1064" y="751"/>
                  </a:lnTo>
                  <a:lnTo>
                    <a:pt x="1072" y="746"/>
                  </a:lnTo>
                  <a:lnTo>
                    <a:pt x="1080" y="742"/>
                  </a:lnTo>
                  <a:lnTo>
                    <a:pt x="1089" y="737"/>
                  </a:lnTo>
                  <a:lnTo>
                    <a:pt x="1094" y="733"/>
                  </a:lnTo>
                  <a:lnTo>
                    <a:pt x="1102" y="728"/>
                  </a:lnTo>
                  <a:lnTo>
                    <a:pt x="1109" y="726"/>
                  </a:lnTo>
                  <a:lnTo>
                    <a:pt x="1117" y="721"/>
                  </a:lnTo>
                  <a:lnTo>
                    <a:pt x="1119" y="716"/>
                  </a:lnTo>
                  <a:lnTo>
                    <a:pt x="1125" y="714"/>
                  </a:lnTo>
                  <a:lnTo>
                    <a:pt x="1130" y="712"/>
                  </a:lnTo>
                  <a:lnTo>
                    <a:pt x="1136" y="709"/>
                  </a:lnTo>
                  <a:lnTo>
                    <a:pt x="1142" y="703"/>
                  </a:lnTo>
                  <a:lnTo>
                    <a:pt x="1148" y="696"/>
                  </a:lnTo>
                  <a:lnTo>
                    <a:pt x="1154" y="695"/>
                  </a:lnTo>
                  <a:lnTo>
                    <a:pt x="1158" y="692"/>
                  </a:lnTo>
                  <a:lnTo>
                    <a:pt x="1161" y="684"/>
                  </a:lnTo>
                  <a:lnTo>
                    <a:pt x="1167" y="682"/>
                  </a:lnTo>
                  <a:lnTo>
                    <a:pt x="1171" y="678"/>
                  </a:lnTo>
                  <a:lnTo>
                    <a:pt x="1175" y="672"/>
                  </a:lnTo>
                  <a:lnTo>
                    <a:pt x="1180" y="668"/>
                  </a:lnTo>
                  <a:lnTo>
                    <a:pt x="1186" y="667"/>
                  </a:lnTo>
                  <a:lnTo>
                    <a:pt x="1192" y="662"/>
                  </a:lnTo>
                  <a:lnTo>
                    <a:pt x="1198" y="657"/>
                  </a:lnTo>
                  <a:lnTo>
                    <a:pt x="1204" y="653"/>
                  </a:lnTo>
                  <a:lnTo>
                    <a:pt x="1210" y="647"/>
                  </a:lnTo>
                  <a:lnTo>
                    <a:pt x="1214" y="642"/>
                  </a:lnTo>
                  <a:lnTo>
                    <a:pt x="1222" y="637"/>
                  </a:lnTo>
                  <a:lnTo>
                    <a:pt x="1226" y="632"/>
                  </a:lnTo>
                  <a:lnTo>
                    <a:pt x="1232" y="628"/>
                  </a:lnTo>
                  <a:lnTo>
                    <a:pt x="1238" y="621"/>
                  </a:lnTo>
                  <a:lnTo>
                    <a:pt x="1244" y="617"/>
                  </a:lnTo>
                  <a:lnTo>
                    <a:pt x="1251" y="614"/>
                  </a:lnTo>
                  <a:lnTo>
                    <a:pt x="1257" y="607"/>
                  </a:lnTo>
                  <a:lnTo>
                    <a:pt x="1263" y="603"/>
                  </a:lnTo>
                  <a:lnTo>
                    <a:pt x="1269" y="596"/>
                  </a:lnTo>
                  <a:lnTo>
                    <a:pt x="1277" y="588"/>
                  </a:lnTo>
                  <a:lnTo>
                    <a:pt x="1282" y="584"/>
                  </a:lnTo>
                  <a:lnTo>
                    <a:pt x="1288" y="579"/>
                  </a:lnTo>
                  <a:lnTo>
                    <a:pt x="1294" y="575"/>
                  </a:lnTo>
                  <a:lnTo>
                    <a:pt x="1302" y="570"/>
                  </a:lnTo>
                  <a:lnTo>
                    <a:pt x="1307" y="566"/>
                  </a:lnTo>
                  <a:lnTo>
                    <a:pt x="1315" y="559"/>
                  </a:lnTo>
                  <a:lnTo>
                    <a:pt x="1319" y="554"/>
                  </a:lnTo>
                  <a:lnTo>
                    <a:pt x="1326" y="549"/>
                  </a:lnTo>
                  <a:lnTo>
                    <a:pt x="1332" y="543"/>
                  </a:lnTo>
                  <a:lnTo>
                    <a:pt x="1338" y="538"/>
                  </a:lnTo>
                  <a:lnTo>
                    <a:pt x="1344" y="532"/>
                  </a:lnTo>
                  <a:lnTo>
                    <a:pt x="1351" y="526"/>
                  </a:lnTo>
                  <a:lnTo>
                    <a:pt x="1356" y="522"/>
                  </a:lnTo>
                  <a:lnTo>
                    <a:pt x="1361" y="517"/>
                  </a:lnTo>
                  <a:lnTo>
                    <a:pt x="1368" y="513"/>
                  </a:lnTo>
                  <a:lnTo>
                    <a:pt x="1371" y="508"/>
                  </a:lnTo>
                  <a:lnTo>
                    <a:pt x="1380" y="504"/>
                  </a:lnTo>
                  <a:lnTo>
                    <a:pt x="1382" y="499"/>
                  </a:lnTo>
                  <a:lnTo>
                    <a:pt x="1388" y="495"/>
                  </a:lnTo>
                  <a:lnTo>
                    <a:pt x="1396" y="488"/>
                  </a:lnTo>
                  <a:lnTo>
                    <a:pt x="1400" y="486"/>
                  </a:lnTo>
                  <a:lnTo>
                    <a:pt x="1406" y="476"/>
                  </a:lnTo>
                  <a:lnTo>
                    <a:pt x="1415" y="471"/>
                  </a:lnTo>
                  <a:lnTo>
                    <a:pt x="1422" y="463"/>
                  </a:lnTo>
                  <a:lnTo>
                    <a:pt x="1430" y="458"/>
                  </a:lnTo>
                  <a:lnTo>
                    <a:pt x="1435" y="454"/>
                  </a:lnTo>
                  <a:lnTo>
                    <a:pt x="1440" y="449"/>
                  </a:lnTo>
                  <a:lnTo>
                    <a:pt x="1444" y="446"/>
                  </a:lnTo>
                  <a:lnTo>
                    <a:pt x="1449" y="443"/>
                  </a:lnTo>
                  <a:lnTo>
                    <a:pt x="1456" y="434"/>
                  </a:lnTo>
                  <a:lnTo>
                    <a:pt x="1465" y="429"/>
                  </a:lnTo>
                  <a:lnTo>
                    <a:pt x="1468" y="424"/>
                  </a:lnTo>
                  <a:lnTo>
                    <a:pt x="1473" y="418"/>
                  </a:lnTo>
                  <a:lnTo>
                    <a:pt x="1477" y="413"/>
                  </a:lnTo>
                  <a:lnTo>
                    <a:pt x="1481" y="408"/>
                  </a:lnTo>
                  <a:lnTo>
                    <a:pt x="1486" y="403"/>
                  </a:lnTo>
                  <a:lnTo>
                    <a:pt x="1490" y="399"/>
                  </a:lnTo>
                  <a:lnTo>
                    <a:pt x="1496" y="391"/>
                  </a:lnTo>
                  <a:lnTo>
                    <a:pt x="1499" y="388"/>
                  </a:lnTo>
                  <a:lnTo>
                    <a:pt x="1502" y="383"/>
                  </a:lnTo>
                  <a:lnTo>
                    <a:pt x="1507" y="376"/>
                  </a:lnTo>
                  <a:lnTo>
                    <a:pt x="1511" y="371"/>
                  </a:lnTo>
                  <a:lnTo>
                    <a:pt x="1515" y="366"/>
                  </a:lnTo>
                  <a:lnTo>
                    <a:pt x="1518" y="362"/>
                  </a:lnTo>
                  <a:lnTo>
                    <a:pt x="1523" y="358"/>
                  </a:lnTo>
                  <a:lnTo>
                    <a:pt x="1526" y="350"/>
                  </a:lnTo>
                  <a:lnTo>
                    <a:pt x="1528" y="346"/>
                  </a:lnTo>
                  <a:lnTo>
                    <a:pt x="1532" y="340"/>
                  </a:lnTo>
                  <a:lnTo>
                    <a:pt x="1536" y="334"/>
                  </a:lnTo>
                  <a:lnTo>
                    <a:pt x="1542" y="329"/>
                  </a:lnTo>
                  <a:lnTo>
                    <a:pt x="1543" y="325"/>
                  </a:lnTo>
                  <a:lnTo>
                    <a:pt x="1546" y="321"/>
                  </a:lnTo>
                  <a:lnTo>
                    <a:pt x="1551" y="316"/>
                  </a:lnTo>
                  <a:lnTo>
                    <a:pt x="1551" y="311"/>
                  </a:lnTo>
                  <a:lnTo>
                    <a:pt x="1553" y="309"/>
                  </a:lnTo>
                  <a:lnTo>
                    <a:pt x="1557" y="303"/>
                  </a:lnTo>
                  <a:lnTo>
                    <a:pt x="1559" y="296"/>
                  </a:lnTo>
                  <a:lnTo>
                    <a:pt x="1559" y="288"/>
                  </a:lnTo>
                  <a:lnTo>
                    <a:pt x="1559" y="282"/>
                  </a:lnTo>
                  <a:lnTo>
                    <a:pt x="1559" y="278"/>
                  </a:lnTo>
                  <a:lnTo>
                    <a:pt x="1559" y="272"/>
                  </a:lnTo>
                  <a:lnTo>
                    <a:pt x="1559" y="269"/>
                  </a:lnTo>
                  <a:lnTo>
                    <a:pt x="1559" y="263"/>
                  </a:lnTo>
                  <a:lnTo>
                    <a:pt x="1557" y="257"/>
                  </a:lnTo>
                  <a:lnTo>
                    <a:pt x="1557" y="251"/>
                  </a:lnTo>
                  <a:lnTo>
                    <a:pt x="1557" y="245"/>
                  </a:lnTo>
                  <a:lnTo>
                    <a:pt x="1555" y="238"/>
                  </a:lnTo>
                  <a:lnTo>
                    <a:pt x="1553" y="230"/>
                  </a:lnTo>
                  <a:lnTo>
                    <a:pt x="1553" y="225"/>
                  </a:lnTo>
                  <a:lnTo>
                    <a:pt x="1551" y="220"/>
                  </a:lnTo>
                  <a:lnTo>
                    <a:pt x="1551" y="213"/>
                  </a:lnTo>
                  <a:lnTo>
                    <a:pt x="1548" y="205"/>
                  </a:lnTo>
                  <a:lnTo>
                    <a:pt x="1546" y="196"/>
                  </a:lnTo>
                  <a:lnTo>
                    <a:pt x="1542" y="191"/>
                  </a:lnTo>
                  <a:lnTo>
                    <a:pt x="1542" y="183"/>
                  </a:lnTo>
                  <a:lnTo>
                    <a:pt x="1536" y="178"/>
                  </a:lnTo>
                  <a:lnTo>
                    <a:pt x="1532" y="170"/>
                  </a:lnTo>
                  <a:lnTo>
                    <a:pt x="1528" y="165"/>
                  </a:lnTo>
                  <a:lnTo>
                    <a:pt x="1528" y="155"/>
                  </a:lnTo>
                  <a:lnTo>
                    <a:pt x="1526" y="150"/>
                  </a:lnTo>
                  <a:lnTo>
                    <a:pt x="1521" y="142"/>
                  </a:lnTo>
                  <a:lnTo>
                    <a:pt x="1518" y="137"/>
                  </a:lnTo>
                  <a:lnTo>
                    <a:pt x="1515" y="132"/>
                  </a:lnTo>
                  <a:lnTo>
                    <a:pt x="1511" y="125"/>
                  </a:lnTo>
                  <a:lnTo>
                    <a:pt x="1507" y="120"/>
                  </a:lnTo>
                  <a:lnTo>
                    <a:pt x="1503" y="112"/>
                  </a:lnTo>
                  <a:lnTo>
                    <a:pt x="1502" y="107"/>
                  </a:lnTo>
                  <a:lnTo>
                    <a:pt x="1496" y="103"/>
                  </a:lnTo>
                  <a:lnTo>
                    <a:pt x="1493" y="95"/>
                  </a:lnTo>
                  <a:lnTo>
                    <a:pt x="1489" y="90"/>
                  </a:lnTo>
                  <a:lnTo>
                    <a:pt x="1484" y="84"/>
                  </a:lnTo>
                  <a:lnTo>
                    <a:pt x="1478" y="80"/>
                  </a:lnTo>
                  <a:lnTo>
                    <a:pt x="1474" y="73"/>
                  </a:lnTo>
                  <a:lnTo>
                    <a:pt x="1471" y="70"/>
                  </a:lnTo>
                  <a:lnTo>
                    <a:pt x="1465" y="65"/>
                  </a:lnTo>
                  <a:lnTo>
                    <a:pt x="1461" y="59"/>
                  </a:lnTo>
                  <a:lnTo>
                    <a:pt x="1456" y="58"/>
                  </a:lnTo>
                  <a:lnTo>
                    <a:pt x="1452" y="52"/>
                  </a:lnTo>
                  <a:lnTo>
                    <a:pt x="1448" y="46"/>
                  </a:lnTo>
                  <a:lnTo>
                    <a:pt x="1443" y="42"/>
                  </a:lnTo>
                  <a:lnTo>
                    <a:pt x="1435" y="40"/>
                  </a:lnTo>
                  <a:lnTo>
                    <a:pt x="1435" y="34"/>
                  </a:lnTo>
                  <a:lnTo>
                    <a:pt x="1430" y="32"/>
                  </a:lnTo>
                  <a:lnTo>
                    <a:pt x="1425" y="28"/>
                  </a:lnTo>
                  <a:lnTo>
                    <a:pt x="1419" y="23"/>
                  </a:lnTo>
                  <a:lnTo>
                    <a:pt x="1415" y="19"/>
                  </a:lnTo>
                  <a:lnTo>
                    <a:pt x="1410" y="19"/>
                  </a:lnTo>
                  <a:lnTo>
                    <a:pt x="1405" y="12"/>
                  </a:lnTo>
                  <a:lnTo>
                    <a:pt x="1396" y="9"/>
                  </a:lnTo>
                  <a:lnTo>
                    <a:pt x="1388" y="3"/>
                  </a:lnTo>
                  <a:lnTo>
                    <a:pt x="1382" y="3"/>
                  </a:lnTo>
                  <a:lnTo>
                    <a:pt x="1376" y="0"/>
                  </a:lnTo>
                  <a:lnTo>
                    <a:pt x="1371" y="3"/>
                  </a:lnTo>
                  <a:lnTo>
                    <a:pt x="137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80" y="26"/>
              <a:ext cx="86" cy="114"/>
            </a:xfrm>
            <a:custGeom>
              <a:avLst/>
              <a:gdLst>
                <a:gd name="T0" fmla="*/ 13 w 344"/>
                <a:gd name="T1" fmla="*/ 143 h 457"/>
                <a:gd name="T2" fmla="*/ 43 w 344"/>
                <a:gd name="T3" fmla="*/ 161 h 457"/>
                <a:gd name="T4" fmla="*/ 59 w 344"/>
                <a:gd name="T5" fmla="*/ 173 h 457"/>
                <a:gd name="T6" fmla="*/ 81 w 344"/>
                <a:gd name="T7" fmla="*/ 192 h 457"/>
                <a:gd name="T8" fmla="*/ 105 w 344"/>
                <a:gd name="T9" fmla="*/ 215 h 457"/>
                <a:gd name="T10" fmla="*/ 129 w 344"/>
                <a:gd name="T11" fmla="*/ 243 h 457"/>
                <a:gd name="T12" fmla="*/ 154 w 344"/>
                <a:gd name="T13" fmla="*/ 271 h 457"/>
                <a:gd name="T14" fmla="*/ 170 w 344"/>
                <a:gd name="T15" fmla="*/ 306 h 457"/>
                <a:gd name="T16" fmla="*/ 181 w 344"/>
                <a:gd name="T17" fmla="*/ 338 h 457"/>
                <a:gd name="T18" fmla="*/ 191 w 344"/>
                <a:gd name="T19" fmla="*/ 373 h 457"/>
                <a:gd name="T20" fmla="*/ 197 w 344"/>
                <a:gd name="T21" fmla="*/ 403 h 457"/>
                <a:gd name="T22" fmla="*/ 201 w 344"/>
                <a:gd name="T23" fmla="*/ 424 h 457"/>
                <a:gd name="T24" fmla="*/ 204 w 344"/>
                <a:gd name="T25" fmla="*/ 443 h 457"/>
                <a:gd name="T26" fmla="*/ 221 w 344"/>
                <a:gd name="T27" fmla="*/ 453 h 457"/>
                <a:gd name="T28" fmla="*/ 250 w 344"/>
                <a:gd name="T29" fmla="*/ 442 h 457"/>
                <a:gd name="T30" fmla="*/ 270 w 344"/>
                <a:gd name="T31" fmla="*/ 445 h 457"/>
                <a:gd name="T32" fmla="*/ 289 w 344"/>
                <a:gd name="T33" fmla="*/ 453 h 457"/>
                <a:gd name="T34" fmla="*/ 316 w 344"/>
                <a:gd name="T35" fmla="*/ 457 h 457"/>
                <a:gd name="T36" fmla="*/ 337 w 344"/>
                <a:gd name="T37" fmla="*/ 451 h 457"/>
                <a:gd name="T38" fmla="*/ 344 w 344"/>
                <a:gd name="T39" fmla="*/ 432 h 457"/>
                <a:gd name="T40" fmla="*/ 344 w 344"/>
                <a:gd name="T41" fmla="*/ 409 h 457"/>
                <a:gd name="T42" fmla="*/ 344 w 344"/>
                <a:gd name="T43" fmla="*/ 386 h 457"/>
                <a:gd name="T44" fmla="*/ 343 w 344"/>
                <a:gd name="T45" fmla="*/ 368 h 457"/>
                <a:gd name="T46" fmla="*/ 341 w 344"/>
                <a:gd name="T47" fmla="*/ 348 h 457"/>
                <a:gd name="T48" fmla="*/ 337 w 344"/>
                <a:gd name="T49" fmla="*/ 326 h 457"/>
                <a:gd name="T50" fmla="*/ 329 w 344"/>
                <a:gd name="T51" fmla="*/ 306 h 457"/>
                <a:gd name="T52" fmla="*/ 325 w 344"/>
                <a:gd name="T53" fmla="*/ 284 h 457"/>
                <a:gd name="T54" fmla="*/ 316 w 344"/>
                <a:gd name="T55" fmla="*/ 260 h 457"/>
                <a:gd name="T56" fmla="*/ 306 w 344"/>
                <a:gd name="T57" fmla="*/ 238 h 457"/>
                <a:gd name="T58" fmla="*/ 297 w 344"/>
                <a:gd name="T59" fmla="*/ 215 h 457"/>
                <a:gd name="T60" fmla="*/ 284 w 344"/>
                <a:gd name="T61" fmla="*/ 192 h 457"/>
                <a:gd name="T62" fmla="*/ 270 w 344"/>
                <a:gd name="T63" fmla="*/ 169 h 457"/>
                <a:gd name="T64" fmla="*/ 256 w 344"/>
                <a:gd name="T65" fmla="*/ 151 h 457"/>
                <a:gd name="T66" fmla="*/ 241 w 344"/>
                <a:gd name="T67" fmla="*/ 130 h 457"/>
                <a:gd name="T68" fmla="*/ 217 w 344"/>
                <a:gd name="T69" fmla="*/ 105 h 457"/>
                <a:gd name="T70" fmla="*/ 185 w 344"/>
                <a:gd name="T71" fmla="*/ 71 h 457"/>
                <a:gd name="T72" fmla="*/ 158 w 344"/>
                <a:gd name="T73" fmla="*/ 46 h 457"/>
                <a:gd name="T74" fmla="*/ 131 w 344"/>
                <a:gd name="T75" fmla="*/ 25 h 457"/>
                <a:gd name="T76" fmla="*/ 106 w 344"/>
                <a:gd name="T77" fmla="*/ 13 h 457"/>
                <a:gd name="T78" fmla="*/ 87 w 344"/>
                <a:gd name="T79" fmla="*/ 5 h 457"/>
                <a:gd name="T80" fmla="*/ 64 w 344"/>
                <a:gd name="T81" fmla="*/ 0 h 457"/>
                <a:gd name="T82" fmla="*/ 46 w 344"/>
                <a:gd name="T83" fmla="*/ 5 h 457"/>
                <a:gd name="T84" fmla="*/ 29 w 344"/>
                <a:gd name="T85" fmla="*/ 11 h 457"/>
                <a:gd name="T86" fmla="*/ 21 w 344"/>
                <a:gd name="T87" fmla="*/ 26 h 457"/>
                <a:gd name="T88" fmla="*/ 28 w 344"/>
                <a:gd name="T89" fmla="*/ 46 h 457"/>
                <a:gd name="T90" fmla="*/ 29 w 344"/>
                <a:gd name="T91" fmla="*/ 71 h 457"/>
                <a:gd name="T92" fmla="*/ 9 w 344"/>
                <a:gd name="T93" fmla="*/ 93 h 457"/>
                <a:gd name="T94" fmla="*/ 3 w 344"/>
                <a:gd name="T95" fmla="*/ 111 h 457"/>
                <a:gd name="T96" fmla="*/ 3 w 344"/>
                <a:gd name="T97" fmla="*/ 1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457">
                  <a:moveTo>
                    <a:pt x="3" y="135"/>
                  </a:moveTo>
                  <a:lnTo>
                    <a:pt x="8" y="136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8" y="146"/>
                  </a:lnTo>
                  <a:lnTo>
                    <a:pt x="28" y="151"/>
                  </a:lnTo>
                  <a:lnTo>
                    <a:pt x="33" y="155"/>
                  </a:lnTo>
                  <a:lnTo>
                    <a:pt x="43" y="161"/>
                  </a:lnTo>
                  <a:lnTo>
                    <a:pt x="47" y="165"/>
                  </a:lnTo>
                  <a:lnTo>
                    <a:pt x="52" y="165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4" y="180"/>
                  </a:lnTo>
                  <a:lnTo>
                    <a:pt x="71" y="182"/>
                  </a:lnTo>
                  <a:lnTo>
                    <a:pt x="76" y="188"/>
                  </a:lnTo>
                  <a:lnTo>
                    <a:pt x="81" y="192"/>
                  </a:lnTo>
                  <a:lnTo>
                    <a:pt x="87" y="196"/>
                  </a:lnTo>
                  <a:lnTo>
                    <a:pt x="93" y="201"/>
                  </a:lnTo>
                  <a:lnTo>
                    <a:pt x="99" y="207"/>
                  </a:lnTo>
                  <a:lnTo>
                    <a:pt x="105" y="215"/>
                  </a:lnTo>
                  <a:lnTo>
                    <a:pt x="110" y="219"/>
                  </a:lnTo>
                  <a:lnTo>
                    <a:pt x="117" y="226"/>
                  </a:lnTo>
                  <a:lnTo>
                    <a:pt x="124" y="232"/>
                  </a:lnTo>
                  <a:lnTo>
                    <a:pt x="129" y="243"/>
                  </a:lnTo>
                  <a:lnTo>
                    <a:pt x="135" y="250"/>
                  </a:lnTo>
                  <a:lnTo>
                    <a:pt x="142" y="256"/>
                  </a:lnTo>
                  <a:lnTo>
                    <a:pt x="146" y="263"/>
                  </a:lnTo>
                  <a:lnTo>
                    <a:pt x="154" y="271"/>
                  </a:lnTo>
                  <a:lnTo>
                    <a:pt x="156" y="280"/>
                  </a:lnTo>
                  <a:lnTo>
                    <a:pt x="160" y="288"/>
                  </a:lnTo>
                  <a:lnTo>
                    <a:pt x="166" y="298"/>
                  </a:lnTo>
                  <a:lnTo>
                    <a:pt x="170" y="306"/>
                  </a:lnTo>
                  <a:lnTo>
                    <a:pt x="171" y="313"/>
                  </a:lnTo>
                  <a:lnTo>
                    <a:pt x="174" y="323"/>
                  </a:lnTo>
                  <a:lnTo>
                    <a:pt x="179" y="328"/>
                  </a:lnTo>
                  <a:lnTo>
                    <a:pt x="181" y="338"/>
                  </a:lnTo>
                  <a:lnTo>
                    <a:pt x="184" y="348"/>
                  </a:lnTo>
                  <a:lnTo>
                    <a:pt x="185" y="356"/>
                  </a:lnTo>
                  <a:lnTo>
                    <a:pt x="191" y="364"/>
                  </a:lnTo>
                  <a:lnTo>
                    <a:pt x="191" y="373"/>
                  </a:lnTo>
                  <a:lnTo>
                    <a:pt x="192" y="378"/>
                  </a:lnTo>
                  <a:lnTo>
                    <a:pt x="195" y="386"/>
                  </a:lnTo>
                  <a:lnTo>
                    <a:pt x="195" y="393"/>
                  </a:lnTo>
                  <a:lnTo>
                    <a:pt x="197" y="403"/>
                  </a:lnTo>
                  <a:lnTo>
                    <a:pt x="197" y="406"/>
                  </a:lnTo>
                  <a:lnTo>
                    <a:pt x="198" y="414"/>
                  </a:lnTo>
                  <a:lnTo>
                    <a:pt x="198" y="418"/>
                  </a:lnTo>
                  <a:lnTo>
                    <a:pt x="201" y="424"/>
                  </a:lnTo>
                  <a:lnTo>
                    <a:pt x="201" y="430"/>
                  </a:lnTo>
                  <a:lnTo>
                    <a:pt x="201" y="434"/>
                  </a:lnTo>
                  <a:lnTo>
                    <a:pt x="201" y="439"/>
                  </a:lnTo>
                  <a:lnTo>
                    <a:pt x="204" y="443"/>
                  </a:lnTo>
                  <a:lnTo>
                    <a:pt x="205" y="448"/>
                  </a:lnTo>
                  <a:lnTo>
                    <a:pt x="209" y="453"/>
                  </a:lnTo>
                  <a:lnTo>
                    <a:pt x="212" y="453"/>
                  </a:lnTo>
                  <a:lnTo>
                    <a:pt x="221" y="453"/>
                  </a:lnTo>
                  <a:lnTo>
                    <a:pt x="226" y="453"/>
                  </a:lnTo>
                  <a:lnTo>
                    <a:pt x="234" y="448"/>
                  </a:lnTo>
                  <a:lnTo>
                    <a:pt x="241" y="443"/>
                  </a:lnTo>
                  <a:lnTo>
                    <a:pt x="250" y="442"/>
                  </a:lnTo>
                  <a:lnTo>
                    <a:pt x="256" y="439"/>
                  </a:lnTo>
                  <a:lnTo>
                    <a:pt x="264" y="443"/>
                  </a:lnTo>
                  <a:lnTo>
                    <a:pt x="264" y="443"/>
                  </a:lnTo>
                  <a:lnTo>
                    <a:pt x="270" y="445"/>
                  </a:lnTo>
                  <a:lnTo>
                    <a:pt x="275" y="448"/>
                  </a:lnTo>
                  <a:lnTo>
                    <a:pt x="279" y="451"/>
                  </a:lnTo>
                  <a:lnTo>
                    <a:pt x="285" y="453"/>
                  </a:lnTo>
                  <a:lnTo>
                    <a:pt x="289" y="453"/>
                  </a:lnTo>
                  <a:lnTo>
                    <a:pt x="297" y="455"/>
                  </a:lnTo>
                  <a:lnTo>
                    <a:pt x="302" y="455"/>
                  </a:lnTo>
                  <a:lnTo>
                    <a:pt x="309" y="455"/>
                  </a:lnTo>
                  <a:lnTo>
                    <a:pt x="316" y="457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9" y="453"/>
                  </a:lnTo>
                  <a:lnTo>
                    <a:pt x="337" y="451"/>
                  </a:lnTo>
                  <a:lnTo>
                    <a:pt x="341" y="445"/>
                  </a:lnTo>
                  <a:lnTo>
                    <a:pt x="343" y="442"/>
                  </a:lnTo>
                  <a:lnTo>
                    <a:pt x="344" y="436"/>
                  </a:lnTo>
                  <a:lnTo>
                    <a:pt x="344" y="432"/>
                  </a:lnTo>
                  <a:lnTo>
                    <a:pt x="344" y="428"/>
                  </a:lnTo>
                  <a:lnTo>
                    <a:pt x="344" y="423"/>
                  </a:lnTo>
                  <a:lnTo>
                    <a:pt x="344" y="414"/>
                  </a:lnTo>
                  <a:lnTo>
                    <a:pt x="344" y="409"/>
                  </a:lnTo>
                  <a:lnTo>
                    <a:pt x="344" y="403"/>
                  </a:lnTo>
                  <a:lnTo>
                    <a:pt x="344" y="393"/>
                  </a:lnTo>
                  <a:lnTo>
                    <a:pt x="344" y="389"/>
                  </a:lnTo>
                  <a:lnTo>
                    <a:pt x="344" y="386"/>
                  </a:lnTo>
                  <a:lnTo>
                    <a:pt x="344" y="378"/>
                  </a:lnTo>
                  <a:lnTo>
                    <a:pt x="344" y="377"/>
                  </a:lnTo>
                  <a:lnTo>
                    <a:pt x="344" y="373"/>
                  </a:lnTo>
                  <a:lnTo>
                    <a:pt x="343" y="368"/>
                  </a:lnTo>
                  <a:lnTo>
                    <a:pt x="343" y="361"/>
                  </a:lnTo>
                  <a:lnTo>
                    <a:pt x="343" y="356"/>
                  </a:lnTo>
                  <a:lnTo>
                    <a:pt x="341" y="351"/>
                  </a:lnTo>
                  <a:lnTo>
                    <a:pt x="341" y="348"/>
                  </a:lnTo>
                  <a:lnTo>
                    <a:pt x="341" y="343"/>
                  </a:lnTo>
                  <a:lnTo>
                    <a:pt x="339" y="338"/>
                  </a:lnTo>
                  <a:lnTo>
                    <a:pt x="337" y="331"/>
                  </a:lnTo>
                  <a:lnTo>
                    <a:pt x="337" y="326"/>
                  </a:lnTo>
                  <a:lnTo>
                    <a:pt x="337" y="323"/>
                  </a:lnTo>
                  <a:lnTo>
                    <a:pt x="337" y="315"/>
                  </a:lnTo>
                  <a:lnTo>
                    <a:pt x="331" y="310"/>
                  </a:lnTo>
                  <a:lnTo>
                    <a:pt x="329" y="306"/>
                  </a:lnTo>
                  <a:lnTo>
                    <a:pt x="327" y="299"/>
                  </a:lnTo>
                  <a:lnTo>
                    <a:pt x="327" y="294"/>
                  </a:lnTo>
                  <a:lnTo>
                    <a:pt x="325" y="288"/>
                  </a:lnTo>
                  <a:lnTo>
                    <a:pt x="325" y="284"/>
                  </a:lnTo>
                  <a:lnTo>
                    <a:pt x="322" y="276"/>
                  </a:lnTo>
                  <a:lnTo>
                    <a:pt x="320" y="271"/>
                  </a:lnTo>
                  <a:lnTo>
                    <a:pt x="318" y="264"/>
                  </a:lnTo>
                  <a:lnTo>
                    <a:pt x="316" y="260"/>
                  </a:lnTo>
                  <a:lnTo>
                    <a:pt x="314" y="256"/>
                  </a:lnTo>
                  <a:lnTo>
                    <a:pt x="312" y="250"/>
                  </a:lnTo>
                  <a:lnTo>
                    <a:pt x="309" y="243"/>
                  </a:lnTo>
                  <a:lnTo>
                    <a:pt x="306" y="238"/>
                  </a:lnTo>
                  <a:lnTo>
                    <a:pt x="304" y="231"/>
                  </a:lnTo>
                  <a:lnTo>
                    <a:pt x="302" y="226"/>
                  </a:lnTo>
                  <a:lnTo>
                    <a:pt x="300" y="219"/>
                  </a:lnTo>
                  <a:lnTo>
                    <a:pt x="297" y="215"/>
                  </a:lnTo>
                  <a:lnTo>
                    <a:pt x="295" y="210"/>
                  </a:lnTo>
                  <a:lnTo>
                    <a:pt x="289" y="203"/>
                  </a:lnTo>
                  <a:lnTo>
                    <a:pt x="289" y="196"/>
                  </a:lnTo>
                  <a:lnTo>
                    <a:pt x="284" y="192"/>
                  </a:lnTo>
                  <a:lnTo>
                    <a:pt x="281" y="188"/>
                  </a:lnTo>
                  <a:lnTo>
                    <a:pt x="279" y="182"/>
                  </a:lnTo>
                  <a:lnTo>
                    <a:pt x="275" y="176"/>
                  </a:lnTo>
                  <a:lnTo>
                    <a:pt x="270" y="169"/>
                  </a:lnTo>
                  <a:lnTo>
                    <a:pt x="267" y="165"/>
                  </a:lnTo>
                  <a:lnTo>
                    <a:pt x="264" y="160"/>
                  </a:lnTo>
                  <a:lnTo>
                    <a:pt x="260" y="155"/>
                  </a:lnTo>
                  <a:lnTo>
                    <a:pt x="256" y="151"/>
                  </a:lnTo>
                  <a:lnTo>
                    <a:pt x="251" y="146"/>
                  </a:lnTo>
                  <a:lnTo>
                    <a:pt x="250" y="140"/>
                  </a:lnTo>
                  <a:lnTo>
                    <a:pt x="245" y="135"/>
                  </a:lnTo>
                  <a:lnTo>
                    <a:pt x="241" y="130"/>
                  </a:lnTo>
                  <a:lnTo>
                    <a:pt x="238" y="126"/>
                  </a:lnTo>
                  <a:lnTo>
                    <a:pt x="230" y="121"/>
                  </a:lnTo>
                  <a:lnTo>
                    <a:pt x="223" y="111"/>
                  </a:lnTo>
                  <a:lnTo>
                    <a:pt x="217" y="105"/>
                  </a:lnTo>
                  <a:lnTo>
                    <a:pt x="209" y="96"/>
                  </a:lnTo>
                  <a:lnTo>
                    <a:pt x="201" y="86"/>
                  </a:lnTo>
                  <a:lnTo>
                    <a:pt x="195" y="80"/>
                  </a:lnTo>
                  <a:lnTo>
                    <a:pt x="185" y="71"/>
                  </a:lnTo>
                  <a:lnTo>
                    <a:pt x="179" y="65"/>
                  </a:lnTo>
                  <a:lnTo>
                    <a:pt x="171" y="59"/>
                  </a:lnTo>
                  <a:lnTo>
                    <a:pt x="166" y="51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5" y="36"/>
                  </a:lnTo>
                  <a:lnTo>
                    <a:pt x="137" y="30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102" y="7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8" y="46"/>
                  </a:lnTo>
                  <a:lnTo>
                    <a:pt x="28" y="50"/>
                  </a:lnTo>
                  <a:lnTo>
                    <a:pt x="29" y="55"/>
                  </a:lnTo>
                  <a:lnTo>
                    <a:pt x="33" y="63"/>
                  </a:lnTo>
                  <a:lnTo>
                    <a:pt x="29" y="71"/>
                  </a:lnTo>
                  <a:lnTo>
                    <a:pt x="22" y="75"/>
                  </a:lnTo>
                  <a:lnTo>
                    <a:pt x="16" y="85"/>
                  </a:lnTo>
                  <a:lnTo>
                    <a:pt x="13" y="86"/>
                  </a:lnTo>
                  <a:lnTo>
                    <a:pt x="9" y="93"/>
                  </a:lnTo>
                  <a:lnTo>
                    <a:pt x="9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3" y="111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1" y="282"/>
              <a:ext cx="152" cy="284"/>
            </a:xfrm>
            <a:custGeom>
              <a:avLst/>
              <a:gdLst>
                <a:gd name="T0" fmla="*/ 554 w 608"/>
                <a:gd name="T1" fmla="*/ 17 h 1132"/>
                <a:gd name="T2" fmla="*/ 502 w 608"/>
                <a:gd name="T3" fmla="*/ 39 h 1132"/>
                <a:gd name="T4" fmla="*/ 431 w 608"/>
                <a:gd name="T5" fmla="*/ 71 h 1132"/>
                <a:gd name="T6" fmla="*/ 342 w 608"/>
                <a:gd name="T7" fmla="*/ 112 h 1132"/>
                <a:gd name="T8" fmla="*/ 254 w 608"/>
                <a:gd name="T9" fmla="*/ 155 h 1132"/>
                <a:gd name="T10" fmla="*/ 167 w 608"/>
                <a:gd name="T11" fmla="*/ 198 h 1132"/>
                <a:gd name="T12" fmla="*/ 91 w 608"/>
                <a:gd name="T13" fmla="*/ 239 h 1132"/>
                <a:gd name="T14" fmla="*/ 37 w 608"/>
                <a:gd name="T15" fmla="*/ 270 h 1132"/>
                <a:gd name="T16" fmla="*/ 0 w 608"/>
                <a:gd name="T17" fmla="*/ 312 h 1132"/>
                <a:gd name="T18" fmla="*/ 28 w 608"/>
                <a:gd name="T19" fmla="*/ 339 h 1132"/>
                <a:gd name="T20" fmla="*/ 74 w 608"/>
                <a:gd name="T21" fmla="*/ 362 h 1132"/>
                <a:gd name="T22" fmla="*/ 121 w 608"/>
                <a:gd name="T23" fmla="*/ 404 h 1132"/>
                <a:gd name="T24" fmla="*/ 146 w 608"/>
                <a:gd name="T25" fmla="*/ 438 h 1132"/>
                <a:gd name="T26" fmla="*/ 164 w 608"/>
                <a:gd name="T27" fmla="*/ 473 h 1132"/>
                <a:gd name="T28" fmla="*/ 174 w 608"/>
                <a:gd name="T29" fmla="*/ 519 h 1132"/>
                <a:gd name="T30" fmla="*/ 186 w 608"/>
                <a:gd name="T31" fmla="*/ 568 h 1132"/>
                <a:gd name="T32" fmla="*/ 198 w 608"/>
                <a:gd name="T33" fmla="*/ 621 h 1132"/>
                <a:gd name="T34" fmla="*/ 202 w 608"/>
                <a:gd name="T35" fmla="*/ 676 h 1132"/>
                <a:gd name="T36" fmla="*/ 208 w 608"/>
                <a:gd name="T37" fmla="*/ 733 h 1132"/>
                <a:gd name="T38" fmla="*/ 212 w 608"/>
                <a:gd name="T39" fmla="*/ 788 h 1132"/>
                <a:gd name="T40" fmla="*/ 215 w 608"/>
                <a:gd name="T41" fmla="*/ 843 h 1132"/>
                <a:gd name="T42" fmla="*/ 215 w 608"/>
                <a:gd name="T43" fmla="*/ 889 h 1132"/>
                <a:gd name="T44" fmla="*/ 212 w 608"/>
                <a:gd name="T45" fmla="*/ 939 h 1132"/>
                <a:gd name="T46" fmla="*/ 208 w 608"/>
                <a:gd name="T47" fmla="*/ 978 h 1132"/>
                <a:gd name="T48" fmla="*/ 207 w 608"/>
                <a:gd name="T49" fmla="*/ 1014 h 1132"/>
                <a:gd name="T50" fmla="*/ 199 w 608"/>
                <a:gd name="T51" fmla="*/ 1048 h 1132"/>
                <a:gd name="T52" fmla="*/ 192 w 608"/>
                <a:gd name="T53" fmla="*/ 1094 h 1132"/>
                <a:gd name="T54" fmla="*/ 198 w 608"/>
                <a:gd name="T55" fmla="*/ 1127 h 1132"/>
                <a:gd name="T56" fmla="*/ 224 w 608"/>
                <a:gd name="T57" fmla="*/ 1113 h 1132"/>
                <a:gd name="T58" fmla="*/ 233 w 608"/>
                <a:gd name="T59" fmla="*/ 1072 h 1132"/>
                <a:gd name="T60" fmla="*/ 242 w 608"/>
                <a:gd name="T61" fmla="*/ 1030 h 1132"/>
                <a:gd name="T62" fmla="*/ 248 w 608"/>
                <a:gd name="T63" fmla="*/ 998 h 1132"/>
                <a:gd name="T64" fmla="*/ 252 w 608"/>
                <a:gd name="T65" fmla="*/ 964 h 1132"/>
                <a:gd name="T66" fmla="*/ 254 w 608"/>
                <a:gd name="T67" fmla="*/ 925 h 1132"/>
                <a:gd name="T68" fmla="*/ 262 w 608"/>
                <a:gd name="T69" fmla="*/ 886 h 1132"/>
                <a:gd name="T70" fmla="*/ 262 w 608"/>
                <a:gd name="T71" fmla="*/ 844 h 1132"/>
                <a:gd name="T72" fmla="*/ 266 w 608"/>
                <a:gd name="T73" fmla="*/ 806 h 1132"/>
                <a:gd name="T74" fmla="*/ 266 w 608"/>
                <a:gd name="T75" fmla="*/ 767 h 1132"/>
                <a:gd name="T76" fmla="*/ 262 w 608"/>
                <a:gd name="T77" fmla="*/ 726 h 1132"/>
                <a:gd name="T78" fmla="*/ 262 w 608"/>
                <a:gd name="T79" fmla="*/ 685 h 1132"/>
                <a:gd name="T80" fmla="*/ 257 w 608"/>
                <a:gd name="T81" fmla="*/ 643 h 1132"/>
                <a:gd name="T82" fmla="*/ 252 w 608"/>
                <a:gd name="T83" fmla="*/ 602 h 1132"/>
                <a:gd name="T84" fmla="*/ 245 w 608"/>
                <a:gd name="T85" fmla="*/ 563 h 1132"/>
                <a:gd name="T86" fmla="*/ 233 w 608"/>
                <a:gd name="T87" fmla="*/ 522 h 1132"/>
                <a:gd name="T88" fmla="*/ 223 w 608"/>
                <a:gd name="T89" fmla="*/ 485 h 1132"/>
                <a:gd name="T90" fmla="*/ 208 w 608"/>
                <a:gd name="T91" fmla="*/ 448 h 1132"/>
                <a:gd name="T92" fmla="*/ 187 w 608"/>
                <a:gd name="T93" fmla="*/ 417 h 1132"/>
                <a:gd name="T94" fmla="*/ 164 w 608"/>
                <a:gd name="T95" fmla="*/ 379 h 1132"/>
                <a:gd name="T96" fmla="*/ 128 w 608"/>
                <a:gd name="T97" fmla="*/ 343 h 1132"/>
                <a:gd name="T98" fmla="*/ 96 w 608"/>
                <a:gd name="T99" fmla="*/ 306 h 1132"/>
                <a:gd name="T100" fmla="*/ 123 w 608"/>
                <a:gd name="T101" fmla="*/ 284 h 1132"/>
                <a:gd name="T102" fmla="*/ 171 w 608"/>
                <a:gd name="T103" fmla="*/ 262 h 1132"/>
                <a:gd name="T104" fmla="*/ 237 w 608"/>
                <a:gd name="T105" fmla="*/ 231 h 1132"/>
                <a:gd name="T106" fmla="*/ 315 w 608"/>
                <a:gd name="T107" fmla="*/ 197 h 1132"/>
                <a:gd name="T108" fmla="*/ 395 w 608"/>
                <a:gd name="T109" fmla="*/ 160 h 1132"/>
                <a:gd name="T110" fmla="*/ 467 w 608"/>
                <a:gd name="T111" fmla="*/ 124 h 1132"/>
                <a:gd name="T112" fmla="*/ 531 w 608"/>
                <a:gd name="T113" fmla="*/ 91 h 1132"/>
                <a:gd name="T114" fmla="*/ 579 w 608"/>
                <a:gd name="T115" fmla="*/ 60 h 1132"/>
                <a:gd name="T116" fmla="*/ 607 w 608"/>
                <a:gd name="T117" fmla="*/ 26 h 1132"/>
                <a:gd name="T118" fmla="*/ 591 w 608"/>
                <a:gd name="T119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1132">
                  <a:moveTo>
                    <a:pt x="578" y="6"/>
                  </a:moveTo>
                  <a:lnTo>
                    <a:pt x="574" y="6"/>
                  </a:lnTo>
                  <a:lnTo>
                    <a:pt x="569" y="9"/>
                  </a:lnTo>
                  <a:lnTo>
                    <a:pt x="566" y="9"/>
                  </a:lnTo>
                  <a:lnTo>
                    <a:pt x="562" y="9"/>
                  </a:lnTo>
                  <a:lnTo>
                    <a:pt x="558" y="13"/>
                  </a:lnTo>
                  <a:lnTo>
                    <a:pt x="554" y="17"/>
                  </a:lnTo>
                  <a:lnTo>
                    <a:pt x="548" y="18"/>
                  </a:lnTo>
                  <a:lnTo>
                    <a:pt x="541" y="21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17" y="30"/>
                  </a:lnTo>
                  <a:lnTo>
                    <a:pt x="511" y="35"/>
                  </a:lnTo>
                  <a:lnTo>
                    <a:pt x="502" y="39"/>
                  </a:lnTo>
                  <a:lnTo>
                    <a:pt x="492" y="43"/>
                  </a:lnTo>
                  <a:lnTo>
                    <a:pt x="483" y="49"/>
                  </a:lnTo>
                  <a:lnTo>
                    <a:pt x="471" y="52"/>
                  </a:lnTo>
                  <a:lnTo>
                    <a:pt x="462" y="55"/>
                  </a:lnTo>
                  <a:lnTo>
                    <a:pt x="450" y="62"/>
                  </a:lnTo>
                  <a:lnTo>
                    <a:pt x="438" y="66"/>
                  </a:lnTo>
                  <a:lnTo>
                    <a:pt x="431" y="71"/>
                  </a:lnTo>
                  <a:lnTo>
                    <a:pt x="416" y="79"/>
                  </a:lnTo>
                  <a:lnTo>
                    <a:pt x="408" y="85"/>
                  </a:lnTo>
                  <a:lnTo>
                    <a:pt x="395" y="91"/>
                  </a:lnTo>
                  <a:lnTo>
                    <a:pt x="382" y="93"/>
                  </a:lnTo>
                  <a:lnTo>
                    <a:pt x="369" y="100"/>
                  </a:lnTo>
                  <a:lnTo>
                    <a:pt x="357" y="105"/>
                  </a:lnTo>
                  <a:lnTo>
                    <a:pt x="342" y="112"/>
                  </a:lnTo>
                  <a:lnTo>
                    <a:pt x="331" y="120"/>
                  </a:lnTo>
                  <a:lnTo>
                    <a:pt x="317" y="124"/>
                  </a:lnTo>
                  <a:lnTo>
                    <a:pt x="306" y="133"/>
                  </a:lnTo>
                  <a:lnTo>
                    <a:pt x="292" y="137"/>
                  </a:lnTo>
                  <a:lnTo>
                    <a:pt x="279" y="145"/>
                  </a:lnTo>
                  <a:lnTo>
                    <a:pt x="267" y="149"/>
                  </a:lnTo>
                  <a:lnTo>
                    <a:pt x="254" y="155"/>
                  </a:lnTo>
                  <a:lnTo>
                    <a:pt x="241" y="160"/>
                  </a:lnTo>
                  <a:lnTo>
                    <a:pt x="229" y="170"/>
                  </a:lnTo>
                  <a:lnTo>
                    <a:pt x="217" y="173"/>
                  </a:lnTo>
                  <a:lnTo>
                    <a:pt x="204" y="180"/>
                  </a:lnTo>
                  <a:lnTo>
                    <a:pt x="192" y="188"/>
                  </a:lnTo>
                  <a:lnTo>
                    <a:pt x="178" y="195"/>
                  </a:lnTo>
                  <a:lnTo>
                    <a:pt x="167" y="198"/>
                  </a:lnTo>
                  <a:lnTo>
                    <a:pt x="158" y="204"/>
                  </a:lnTo>
                  <a:lnTo>
                    <a:pt x="144" y="210"/>
                  </a:lnTo>
                  <a:lnTo>
                    <a:pt x="133" y="214"/>
                  </a:lnTo>
                  <a:lnTo>
                    <a:pt x="123" y="222"/>
                  </a:lnTo>
                  <a:lnTo>
                    <a:pt x="115" y="229"/>
                  </a:lnTo>
                  <a:lnTo>
                    <a:pt x="102" y="234"/>
                  </a:lnTo>
                  <a:lnTo>
                    <a:pt x="91" y="239"/>
                  </a:lnTo>
                  <a:lnTo>
                    <a:pt x="83" y="245"/>
                  </a:lnTo>
                  <a:lnTo>
                    <a:pt x="77" y="250"/>
                  </a:lnTo>
                  <a:lnTo>
                    <a:pt x="66" y="251"/>
                  </a:lnTo>
                  <a:lnTo>
                    <a:pt x="58" y="259"/>
                  </a:lnTo>
                  <a:lnTo>
                    <a:pt x="50" y="264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1" y="284"/>
                  </a:lnTo>
                  <a:lnTo>
                    <a:pt x="14" y="291"/>
                  </a:lnTo>
                  <a:lnTo>
                    <a:pt x="7" y="295"/>
                  </a:lnTo>
                  <a:lnTo>
                    <a:pt x="0" y="30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4" y="325"/>
                  </a:lnTo>
                  <a:lnTo>
                    <a:pt x="7" y="327"/>
                  </a:lnTo>
                  <a:lnTo>
                    <a:pt x="14" y="330"/>
                  </a:lnTo>
                  <a:lnTo>
                    <a:pt x="16" y="331"/>
                  </a:lnTo>
                  <a:lnTo>
                    <a:pt x="24" y="337"/>
                  </a:lnTo>
                  <a:lnTo>
                    <a:pt x="28" y="339"/>
                  </a:lnTo>
                  <a:lnTo>
                    <a:pt x="32" y="342"/>
                  </a:lnTo>
                  <a:lnTo>
                    <a:pt x="40" y="343"/>
                  </a:lnTo>
                  <a:lnTo>
                    <a:pt x="46" y="348"/>
                  </a:lnTo>
                  <a:lnTo>
                    <a:pt x="53" y="350"/>
                  </a:lnTo>
                  <a:lnTo>
                    <a:pt x="60" y="355"/>
                  </a:lnTo>
                  <a:lnTo>
                    <a:pt x="66" y="358"/>
                  </a:lnTo>
                  <a:lnTo>
                    <a:pt x="74" y="362"/>
                  </a:lnTo>
                  <a:lnTo>
                    <a:pt x="79" y="367"/>
                  </a:lnTo>
                  <a:lnTo>
                    <a:pt x="87" y="373"/>
                  </a:lnTo>
                  <a:lnTo>
                    <a:pt x="96" y="379"/>
                  </a:lnTo>
                  <a:lnTo>
                    <a:pt x="102" y="384"/>
                  </a:lnTo>
                  <a:lnTo>
                    <a:pt x="108" y="389"/>
                  </a:lnTo>
                  <a:lnTo>
                    <a:pt x="118" y="393"/>
                  </a:lnTo>
                  <a:lnTo>
                    <a:pt x="121" y="404"/>
                  </a:lnTo>
                  <a:lnTo>
                    <a:pt x="128" y="410"/>
                  </a:lnTo>
                  <a:lnTo>
                    <a:pt x="131" y="412"/>
                  </a:lnTo>
                  <a:lnTo>
                    <a:pt x="133" y="417"/>
                  </a:lnTo>
                  <a:lnTo>
                    <a:pt x="139" y="423"/>
                  </a:lnTo>
                  <a:lnTo>
                    <a:pt x="140" y="427"/>
                  </a:lnTo>
                  <a:lnTo>
                    <a:pt x="142" y="430"/>
                  </a:lnTo>
                  <a:lnTo>
                    <a:pt x="146" y="438"/>
                  </a:lnTo>
                  <a:lnTo>
                    <a:pt x="146" y="442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3" y="455"/>
                  </a:lnTo>
                  <a:lnTo>
                    <a:pt x="158" y="463"/>
                  </a:lnTo>
                  <a:lnTo>
                    <a:pt x="158" y="467"/>
                  </a:lnTo>
                  <a:lnTo>
                    <a:pt x="164" y="473"/>
                  </a:lnTo>
                  <a:lnTo>
                    <a:pt x="164" y="477"/>
                  </a:lnTo>
                  <a:lnTo>
                    <a:pt x="165" y="485"/>
                  </a:lnTo>
                  <a:lnTo>
                    <a:pt x="167" y="492"/>
                  </a:lnTo>
                  <a:lnTo>
                    <a:pt x="170" y="498"/>
                  </a:lnTo>
                  <a:lnTo>
                    <a:pt x="171" y="502"/>
                  </a:lnTo>
                  <a:lnTo>
                    <a:pt x="171" y="510"/>
                  </a:lnTo>
                  <a:lnTo>
                    <a:pt x="174" y="519"/>
                  </a:lnTo>
                  <a:lnTo>
                    <a:pt x="174" y="525"/>
                  </a:lnTo>
                  <a:lnTo>
                    <a:pt x="178" y="533"/>
                  </a:lnTo>
                  <a:lnTo>
                    <a:pt x="178" y="538"/>
                  </a:lnTo>
                  <a:lnTo>
                    <a:pt x="182" y="544"/>
                  </a:lnTo>
                  <a:lnTo>
                    <a:pt x="183" y="552"/>
                  </a:lnTo>
                  <a:lnTo>
                    <a:pt x="183" y="558"/>
                  </a:lnTo>
                  <a:lnTo>
                    <a:pt x="186" y="568"/>
                  </a:lnTo>
                  <a:lnTo>
                    <a:pt x="187" y="575"/>
                  </a:lnTo>
                  <a:lnTo>
                    <a:pt x="187" y="583"/>
                  </a:lnTo>
                  <a:lnTo>
                    <a:pt x="190" y="588"/>
                  </a:lnTo>
                  <a:lnTo>
                    <a:pt x="190" y="596"/>
                  </a:lnTo>
                  <a:lnTo>
                    <a:pt x="192" y="605"/>
                  </a:lnTo>
                  <a:lnTo>
                    <a:pt x="192" y="611"/>
                  </a:lnTo>
                  <a:lnTo>
                    <a:pt x="198" y="621"/>
                  </a:lnTo>
                  <a:lnTo>
                    <a:pt x="198" y="630"/>
                  </a:lnTo>
                  <a:lnTo>
                    <a:pt x="198" y="636"/>
                  </a:lnTo>
                  <a:lnTo>
                    <a:pt x="199" y="643"/>
                  </a:lnTo>
                  <a:lnTo>
                    <a:pt x="202" y="650"/>
                  </a:lnTo>
                  <a:lnTo>
                    <a:pt x="202" y="660"/>
                  </a:lnTo>
                  <a:lnTo>
                    <a:pt x="202" y="668"/>
                  </a:lnTo>
                  <a:lnTo>
                    <a:pt x="202" y="676"/>
                  </a:lnTo>
                  <a:lnTo>
                    <a:pt x="204" y="681"/>
                  </a:lnTo>
                  <a:lnTo>
                    <a:pt x="204" y="692"/>
                  </a:lnTo>
                  <a:lnTo>
                    <a:pt x="207" y="698"/>
                  </a:lnTo>
                  <a:lnTo>
                    <a:pt x="207" y="708"/>
                  </a:lnTo>
                  <a:lnTo>
                    <a:pt x="208" y="715"/>
                  </a:lnTo>
                  <a:lnTo>
                    <a:pt x="208" y="723"/>
                  </a:lnTo>
                  <a:lnTo>
                    <a:pt x="208" y="733"/>
                  </a:lnTo>
                  <a:lnTo>
                    <a:pt x="208" y="740"/>
                  </a:lnTo>
                  <a:lnTo>
                    <a:pt x="211" y="746"/>
                  </a:lnTo>
                  <a:lnTo>
                    <a:pt x="211" y="755"/>
                  </a:lnTo>
                  <a:lnTo>
                    <a:pt x="212" y="765"/>
                  </a:lnTo>
                  <a:lnTo>
                    <a:pt x="212" y="771"/>
                  </a:lnTo>
                  <a:lnTo>
                    <a:pt x="212" y="779"/>
                  </a:lnTo>
                  <a:lnTo>
                    <a:pt x="212" y="788"/>
                  </a:lnTo>
                  <a:lnTo>
                    <a:pt x="215" y="796"/>
                  </a:lnTo>
                  <a:lnTo>
                    <a:pt x="215" y="804"/>
                  </a:lnTo>
                  <a:lnTo>
                    <a:pt x="215" y="813"/>
                  </a:lnTo>
                  <a:lnTo>
                    <a:pt x="215" y="819"/>
                  </a:lnTo>
                  <a:lnTo>
                    <a:pt x="215" y="826"/>
                  </a:lnTo>
                  <a:lnTo>
                    <a:pt x="215" y="834"/>
                  </a:lnTo>
                  <a:lnTo>
                    <a:pt x="215" y="843"/>
                  </a:lnTo>
                  <a:lnTo>
                    <a:pt x="215" y="850"/>
                  </a:lnTo>
                  <a:lnTo>
                    <a:pt x="217" y="856"/>
                  </a:lnTo>
                  <a:lnTo>
                    <a:pt x="215" y="863"/>
                  </a:lnTo>
                  <a:lnTo>
                    <a:pt x="215" y="873"/>
                  </a:lnTo>
                  <a:lnTo>
                    <a:pt x="215" y="876"/>
                  </a:lnTo>
                  <a:lnTo>
                    <a:pt x="215" y="884"/>
                  </a:lnTo>
                  <a:lnTo>
                    <a:pt x="215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5" y="914"/>
                  </a:lnTo>
                  <a:lnTo>
                    <a:pt x="215" y="918"/>
                  </a:lnTo>
                  <a:lnTo>
                    <a:pt x="212" y="925"/>
                  </a:lnTo>
                  <a:lnTo>
                    <a:pt x="212" y="931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2" y="950"/>
                  </a:lnTo>
                  <a:lnTo>
                    <a:pt x="211" y="953"/>
                  </a:lnTo>
                  <a:lnTo>
                    <a:pt x="211" y="964"/>
                  </a:lnTo>
                  <a:lnTo>
                    <a:pt x="211" y="968"/>
                  </a:lnTo>
                  <a:lnTo>
                    <a:pt x="208" y="971"/>
                  </a:lnTo>
                  <a:lnTo>
                    <a:pt x="208" y="978"/>
                  </a:lnTo>
                  <a:lnTo>
                    <a:pt x="208" y="984"/>
                  </a:lnTo>
                  <a:lnTo>
                    <a:pt x="208" y="989"/>
                  </a:lnTo>
                  <a:lnTo>
                    <a:pt x="208" y="994"/>
                  </a:lnTo>
                  <a:lnTo>
                    <a:pt x="208" y="998"/>
                  </a:lnTo>
                  <a:lnTo>
                    <a:pt x="208" y="1003"/>
                  </a:lnTo>
                  <a:lnTo>
                    <a:pt x="207" y="1009"/>
                  </a:lnTo>
                  <a:lnTo>
                    <a:pt x="207" y="1014"/>
                  </a:lnTo>
                  <a:lnTo>
                    <a:pt x="204" y="1018"/>
                  </a:lnTo>
                  <a:lnTo>
                    <a:pt x="204" y="1021"/>
                  </a:lnTo>
                  <a:lnTo>
                    <a:pt x="202" y="1026"/>
                  </a:lnTo>
                  <a:lnTo>
                    <a:pt x="202" y="1030"/>
                  </a:lnTo>
                  <a:lnTo>
                    <a:pt x="202" y="1034"/>
                  </a:lnTo>
                  <a:lnTo>
                    <a:pt x="202" y="1039"/>
                  </a:lnTo>
                  <a:lnTo>
                    <a:pt x="199" y="1048"/>
                  </a:lnTo>
                  <a:lnTo>
                    <a:pt x="199" y="1055"/>
                  </a:lnTo>
                  <a:lnTo>
                    <a:pt x="198" y="1064"/>
                  </a:lnTo>
                  <a:lnTo>
                    <a:pt x="198" y="1069"/>
                  </a:lnTo>
                  <a:lnTo>
                    <a:pt x="198" y="1076"/>
                  </a:lnTo>
                  <a:lnTo>
                    <a:pt x="195" y="1081"/>
                  </a:lnTo>
                  <a:lnTo>
                    <a:pt x="192" y="1088"/>
                  </a:lnTo>
                  <a:lnTo>
                    <a:pt x="192" y="1094"/>
                  </a:lnTo>
                  <a:lnTo>
                    <a:pt x="192" y="1099"/>
                  </a:lnTo>
                  <a:lnTo>
                    <a:pt x="192" y="1101"/>
                  </a:lnTo>
                  <a:lnTo>
                    <a:pt x="192" y="1106"/>
                  </a:lnTo>
                  <a:lnTo>
                    <a:pt x="192" y="1113"/>
                  </a:lnTo>
                  <a:lnTo>
                    <a:pt x="192" y="1118"/>
                  </a:lnTo>
                  <a:lnTo>
                    <a:pt x="195" y="1124"/>
                  </a:lnTo>
                  <a:lnTo>
                    <a:pt x="198" y="1127"/>
                  </a:lnTo>
                  <a:lnTo>
                    <a:pt x="202" y="1131"/>
                  </a:lnTo>
                  <a:lnTo>
                    <a:pt x="208" y="1132"/>
                  </a:lnTo>
                  <a:lnTo>
                    <a:pt x="215" y="1131"/>
                  </a:lnTo>
                  <a:lnTo>
                    <a:pt x="220" y="1127"/>
                  </a:lnTo>
                  <a:lnTo>
                    <a:pt x="224" y="1122"/>
                  </a:lnTo>
                  <a:lnTo>
                    <a:pt x="224" y="1118"/>
                  </a:lnTo>
                  <a:lnTo>
                    <a:pt x="224" y="1113"/>
                  </a:lnTo>
                  <a:lnTo>
                    <a:pt x="227" y="1106"/>
                  </a:lnTo>
                  <a:lnTo>
                    <a:pt x="229" y="1101"/>
                  </a:lnTo>
                  <a:lnTo>
                    <a:pt x="229" y="1094"/>
                  </a:lnTo>
                  <a:lnTo>
                    <a:pt x="232" y="1089"/>
                  </a:lnTo>
                  <a:lnTo>
                    <a:pt x="232" y="1082"/>
                  </a:lnTo>
                  <a:lnTo>
                    <a:pt x="233" y="1076"/>
                  </a:lnTo>
                  <a:lnTo>
                    <a:pt x="233" y="1072"/>
                  </a:lnTo>
                  <a:lnTo>
                    <a:pt x="233" y="1069"/>
                  </a:lnTo>
                  <a:lnTo>
                    <a:pt x="233" y="1064"/>
                  </a:lnTo>
                  <a:lnTo>
                    <a:pt x="237" y="1057"/>
                  </a:lnTo>
                  <a:lnTo>
                    <a:pt x="237" y="1051"/>
                  </a:lnTo>
                  <a:lnTo>
                    <a:pt x="237" y="1044"/>
                  </a:lnTo>
                  <a:lnTo>
                    <a:pt x="237" y="1036"/>
                  </a:lnTo>
                  <a:lnTo>
                    <a:pt x="242" y="1030"/>
                  </a:lnTo>
                  <a:lnTo>
                    <a:pt x="242" y="1026"/>
                  </a:lnTo>
                  <a:lnTo>
                    <a:pt x="242" y="1021"/>
                  </a:lnTo>
                  <a:lnTo>
                    <a:pt x="242" y="1017"/>
                  </a:lnTo>
                  <a:lnTo>
                    <a:pt x="245" y="1014"/>
                  </a:lnTo>
                  <a:lnTo>
                    <a:pt x="245" y="1007"/>
                  </a:lnTo>
                  <a:lnTo>
                    <a:pt x="245" y="1003"/>
                  </a:lnTo>
                  <a:lnTo>
                    <a:pt x="248" y="998"/>
                  </a:lnTo>
                  <a:lnTo>
                    <a:pt x="248" y="994"/>
                  </a:lnTo>
                  <a:lnTo>
                    <a:pt x="248" y="989"/>
                  </a:lnTo>
                  <a:lnTo>
                    <a:pt x="248" y="984"/>
                  </a:lnTo>
                  <a:lnTo>
                    <a:pt x="248" y="980"/>
                  </a:lnTo>
                  <a:lnTo>
                    <a:pt x="250" y="975"/>
                  </a:lnTo>
                  <a:lnTo>
                    <a:pt x="250" y="968"/>
                  </a:lnTo>
                  <a:lnTo>
                    <a:pt x="252" y="964"/>
                  </a:lnTo>
                  <a:lnTo>
                    <a:pt x="252" y="959"/>
                  </a:lnTo>
                  <a:lnTo>
                    <a:pt x="254" y="953"/>
                  </a:lnTo>
                  <a:lnTo>
                    <a:pt x="254" y="948"/>
                  </a:lnTo>
                  <a:lnTo>
                    <a:pt x="254" y="943"/>
                  </a:lnTo>
                  <a:lnTo>
                    <a:pt x="254" y="936"/>
                  </a:lnTo>
                  <a:lnTo>
                    <a:pt x="254" y="931"/>
                  </a:lnTo>
                  <a:lnTo>
                    <a:pt x="254" y="925"/>
                  </a:lnTo>
                  <a:lnTo>
                    <a:pt x="257" y="923"/>
                  </a:lnTo>
                  <a:lnTo>
                    <a:pt x="257" y="915"/>
                  </a:lnTo>
                  <a:lnTo>
                    <a:pt x="260" y="909"/>
                  </a:lnTo>
                  <a:lnTo>
                    <a:pt x="260" y="901"/>
                  </a:lnTo>
                  <a:lnTo>
                    <a:pt x="260" y="898"/>
                  </a:lnTo>
                  <a:lnTo>
                    <a:pt x="260" y="893"/>
                  </a:lnTo>
                  <a:lnTo>
                    <a:pt x="262" y="886"/>
                  </a:lnTo>
                  <a:lnTo>
                    <a:pt x="262" y="880"/>
                  </a:lnTo>
                  <a:lnTo>
                    <a:pt x="262" y="875"/>
                  </a:lnTo>
                  <a:lnTo>
                    <a:pt x="262" y="869"/>
                  </a:lnTo>
                  <a:lnTo>
                    <a:pt x="262" y="863"/>
                  </a:lnTo>
                  <a:lnTo>
                    <a:pt x="262" y="856"/>
                  </a:lnTo>
                  <a:lnTo>
                    <a:pt x="262" y="851"/>
                  </a:lnTo>
                  <a:lnTo>
                    <a:pt x="262" y="844"/>
                  </a:lnTo>
                  <a:lnTo>
                    <a:pt x="262" y="839"/>
                  </a:lnTo>
                  <a:lnTo>
                    <a:pt x="262" y="834"/>
                  </a:lnTo>
                  <a:lnTo>
                    <a:pt x="262" y="829"/>
                  </a:lnTo>
                  <a:lnTo>
                    <a:pt x="262" y="821"/>
                  </a:lnTo>
                  <a:lnTo>
                    <a:pt x="266" y="818"/>
                  </a:lnTo>
                  <a:lnTo>
                    <a:pt x="266" y="810"/>
                  </a:lnTo>
                  <a:lnTo>
                    <a:pt x="266" y="806"/>
                  </a:lnTo>
                  <a:lnTo>
                    <a:pt x="266" y="800"/>
                  </a:lnTo>
                  <a:lnTo>
                    <a:pt x="266" y="792"/>
                  </a:lnTo>
                  <a:lnTo>
                    <a:pt x="266" y="788"/>
                  </a:lnTo>
                  <a:lnTo>
                    <a:pt x="266" y="782"/>
                  </a:lnTo>
                  <a:lnTo>
                    <a:pt x="266" y="776"/>
                  </a:lnTo>
                  <a:lnTo>
                    <a:pt x="266" y="771"/>
                  </a:lnTo>
                  <a:lnTo>
                    <a:pt x="266" y="767"/>
                  </a:lnTo>
                  <a:lnTo>
                    <a:pt x="266" y="760"/>
                  </a:lnTo>
                  <a:lnTo>
                    <a:pt x="262" y="755"/>
                  </a:lnTo>
                  <a:lnTo>
                    <a:pt x="262" y="748"/>
                  </a:lnTo>
                  <a:lnTo>
                    <a:pt x="262" y="742"/>
                  </a:lnTo>
                  <a:lnTo>
                    <a:pt x="262" y="736"/>
                  </a:lnTo>
                  <a:lnTo>
                    <a:pt x="262" y="730"/>
                  </a:lnTo>
                  <a:lnTo>
                    <a:pt x="262" y="726"/>
                  </a:lnTo>
                  <a:lnTo>
                    <a:pt x="262" y="721"/>
                  </a:lnTo>
                  <a:lnTo>
                    <a:pt x="262" y="715"/>
                  </a:lnTo>
                  <a:lnTo>
                    <a:pt x="262" y="708"/>
                  </a:lnTo>
                  <a:lnTo>
                    <a:pt x="262" y="702"/>
                  </a:lnTo>
                  <a:lnTo>
                    <a:pt x="262" y="696"/>
                  </a:lnTo>
                  <a:lnTo>
                    <a:pt x="262" y="692"/>
                  </a:lnTo>
                  <a:lnTo>
                    <a:pt x="262" y="685"/>
                  </a:lnTo>
                  <a:lnTo>
                    <a:pt x="262" y="680"/>
                  </a:lnTo>
                  <a:lnTo>
                    <a:pt x="262" y="676"/>
                  </a:lnTo>
                  <a:lnTo>
                    <a:pt x="260" y="668"/>
                  </a:lnTo>
                  <a:lnTo>
                    <a:pt x="260" y="661"/>
                  </a:lnTo>
                  <a:lnTo>
                    <a:pt x="260" y="655"/>
                  </a:lnTo>
                  <a:lnTo>
                    <a:pt x="260" y="650"/>
                  </a:lnTo>
                  <a:lnTo>
                    <a:pt x="257" y="643"/>
                  </a:lnTo>
                  <a:lnTo>
                    <a:pt x="257" y="636"/>
                  </a:lnTo>
                  <a:lnTo>
                    <a:pt x="257" y="635"/>
                  </a:lnTo>
                  <a:lnTo>
                    <a:pt x="254" y="626"/>
                  </a:lnTo>
                  <a:lnTo>
                    <a:pt x="254" y="621"/>
                  </a:lnTo>
                  <a:lnTo>
                    <a:pt x="254" y="613"/>
                  </a:lnTo>
                  <a:lnTo>
                    <a:pt x="254" y="609"/>
                  </a:lnTo>
                  <a:lnTo>
                    <a:pt x="252" y="602"/>
                  </a:lnTo>
                  <a:lnTo>
                    <a:pt x="252" y="597"/>
                  </a:lnTo>
                  <a:lnTo>
                    <a:pt x="250" y="590"/>
                  </a:lnTo>
                  <a:lnTo>
                    <a:pt x="250" y="587"/>
                  </a:lnTo>
                  <a:lnTo>
                    <a:pt x="248" y="580"/>
                  </a:lnTo>
                  <a:lnTo>
                    <a:pt x="248" y="575"/>
                  </a:lnTo>
                  <a:lnTo>
                    <a:pt x="245" y="568"/>
                  </a:lnTo>
                  <a:lnTo>
                    <a:pt x="245" y="563"/>
                  </a:lnTo>
                  <a:lnTo>
                    <a:pt x="242" y="554"/>
                  </a:lnTo>
                  <a:lnTo>
                    <a:pt x="242" y="550"/>
                  </a:lnTo>
                  <a:lnTo>
                    <a:pt x="241" y="544"/>
                  </a:lnTo>
                  <a:lnTo>
                    <a:pt x="237" y="540"/>
                  </a:lnTo>
                  <a:lnTo>
                    <a:pt x="237" y="533"/>
                  </a:lnTo>
                  <a:lnTo>
                    <a:pt x="237" y="529"/>
                  </a:lnTo>
                  <a:lnTo>
                    <a:pt x="233" y="522"/>
                  </a:lnTo>
                  <a:lnTo>
                    <a:pt x="233" y="517"/>
                  </a:lnTo>
                  <a:lnTo>
                    <a:pt x="232" y="513"/>
                  </a:lnTo>
                  <a:lnTo>
                    <a:pt x="229" y="506"/>
                  </a:lnTo>
                  <a:lnTo>
                    <a:pt x="229" y="498"/>
                  </a:lnTo>
                  <a:lnTo>
                    <a:pt x="227" y="494"/>
                  </a:lnTo>
                  <a:lnTo>
                    <a:pt x="224" y="490"/>
                  </a:lnTo>
                  <a:lnTo>
                    <a:pt x="223" y="485"/>
                  </a:lnTo>
                  <a:lnTo>
                    <a:pt x="220" y="477"/>
                  </a:lnTo>
                  <a:lnTo>
                    <a:pt x="220" y="473"/>
                  </a:lnTo>
                  <a:lnTo>
                    <a:pt x="217" y="467"/>
                  </a:lnTo>
                  <a:lnTo>
                    <a:pt x="215" y="463"/>
                  </a:lnTo>
                  <a:lnTo>
                    <a:pt x="212" y="458"/>
                  </a:lnTo>
                  <a:lnTo>
                    <a:pt x="211" y="452"/>
                  </a:lnTo>
                  <a:lnTo>
                    <a:pt x="208" y="448"/>
                  </a:lnTo>
                  <a:lnTo>
                    <a:pt x="204" y="444"/>
                  </a:lnTo>
                  <a:lnTo>
                    <a:pt x="202" y="439"/>
                  </a:lnTo>
                  <a:lnTo>
                    <a:pt x="199" y="435"/>
                  </a:lnTo>
                  <a:lnTo>
                    <a:pt x="198" y="427"/>
                  </a:lnTo>
                  <a:lnTo>
                    <a:pt x="192" y="426"/>
                  </a:lnTo>
                  <a:lnTo>
                    <a:pt x="192" y="422"/>
                  </a:lnTo>
                  <a:lnTo>
                    <a:pt x="187" y="417"/>
                  </a:lnTo>
                  <a:lnTo>
                    <a:pt x="186" y="412"/>
                  </a:lnTo>
                  <a:lnTo>
                    <a:pt x="183" y="408"/>
                  </a:lnTo>
                  <a:lnTo>
                    <a:pt x="178" y="404"/>
                  </a:lnTo>
                  <a:lnTo>
                    <a:pt x="178" y="398"/>
                  </a:lnTo>
                  <a:lnTo>
                    <a:pt x="171" y="392"/>
                  </a:lnTo>
                  <a:lnTo>
                    <a:pt x="167" y="384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6" y="359"/>
                  </a:lnTo>
                  <a:lnTo>
                    <a:pt x="142" y="355"/>
                  </a:lnTo>
                  <a:lnTo>
                    <a:pt x="139" y="348"/>
                  </a:lnTo>
                  <a:lnTo>
                    <a:pt x="133" y="344"/>
                  </a:lnTo>
                  <a:lnTo>
                    <a:pt x="128" y="343"/>
                  </a:lnTo>
                  <a:lnTo>
                    <a:pt x="121" y="337"/>
                  </a:lnTo>
                  <a:lnTo>
                    <a:pt x="118" y="331"/>
                  </a:lnTo>
                  <a:lnTo>
                    <a:pt x="108" y="325"/>
                  </a:lnTo>
                  <a:lnTo>
                    <a:pt x="104" y="319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06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8" y="295"/>
                  </a:lnTo>
                  <a:lnTo>
                    <a:pt x="110" y="291"/>
                  </a:lnTo>
                  <a:lnTo>
                    <a:pt x="118" y="291"/>
                  </a:lnTo>
                  <a:lnTo>
                    <a:pt x="121" y="287"/>
                  </a:lnTo>
                  <a:lnTo>
                    <a:pt x="123" y="284"/>
                  </a:lnTo>
                  <a:lnTo>
                    <a:pt x="131" y="281"/>
                  </a:lnTo>
                  <a:lnTo>
                    <a:pt x="139" y="277"/>
                  </a:lnTo>
                  <a:lnTo>
                    <a:pt x="142" y="275"/>
                  </a:lnTo>
                  <a:lnTo>
                    <a:pt x="152" y="270"/>
                  </a:lnTo>
                  <a:lnTo>
                    <a:pt x="158" y="264"/>
                  </a:lnTo>
                  <a:lnTo>
                    <a:pt x="165" y="264"/>
                  </a:lnTo>
                  <a:lnTo>
                    <a:pt x="171" y="262"/>
                  </a:lnTo>
                  <a:lnTo>
                    <a:pt x="183" y="256"/>
                  </a:lnTo>
                  <a:lnTo>
                    <a:pt x="190" y="251"/>
                  </a:lnTo>
                  <a:lnTo>
                    <a:pt x="199" y="247"/>
                  </a:lnTo>
                  <a:lnTo>
                    <a:pt x="208" y="245"/>
                  </a:lnTo>
                  <a:lnTo>
                    <a:pt x="217" y="239"/>
                  </a:lnTo>
                  <a:lnTo>
                    <a:pt x="229" y="235"/>
                  </a:lnTo>
                  <a:lnTo>
                    <a:pt x="237" y="231"/>
                  </a:lnTo>
                  <a:lnTo>
                    <a:pt x="248" y="226"/>
                  </a:lnTo>
                  <a:lnTo>
                    <a:pt x="260" y="220"/>
                  </a:lnTo>
                  <a:lnTo>
                    <a:pt x="270" y="214"/>
                  </a:lnTo>
                  <a:lnTo>
                    <a:pt x="279" y="210"/>
                  </a:lnTo>
                  <a:lnTo>
                    <a:pt x="291" y="206"/>
                  </a:lnTo>
                  <a:lnTo>
                    <a:pt x="304" y="201"/>
                  </a:lnTo>
                  <a:lnTo>
                    <a:pt x="315" y="197"/>
                  </a:lnTo>
                  <a:lnTo>
                    <a:pt x="325" y="192"/>
                  </a:lnTo>
                  <a:lnTo>
                    <a:pt x="336" y="185"/>
                  </a:lnTo>
                  <a:lnTo>
                    <a:pt x="348" y="180"/>
                  </a:lnTo>
                  <a:lnTo>
                    <a:pt x="360" y="176"/>
                  </a:lnTo>
                  <a:lnTo>
                    <a:pt x="370" y="170"/>
                  </a:lnTo>
                  <a:lnTo>
                    <a:pt x="379" y="166"/>
                  </a:lnTo>
                  <a:lnTo>
                    <a:pt x="395" y="160"/>
                  </a:lnTo>
                  <a:lnTo>
                    <a:pt x="403" y="154"/>
                  </a:lnTo>
                  <a:lnTo>
                    <a:pt x="415" y="149"/>
                  </a:lnTo>
                  <a:lnTo>
                    <a:pt x="425" y="145"/>
                  </a:lnTo>
                  <a:lnTo>
                    <a:pt x="434" y="141"/>
                  </a:lnTo>
                  <a:lnTo>
                    <a:pt x="446" y="135"/>
                  </a:lnTo>
                  <a:lnTo>
                    <a:pt x="458" y="130"/>
                  </a:lnTo>
                  <a:lnTo>
                    <a:pt x="467" y="124"/>
                  </a:lnTo>
                  <a:lnTo>
                    <a:pt x="475" y="120"/>
                  </a:lnTo>
                  <a:lnTo>
                    <a:pt x="486" y="116"/>
                  </a:lnTo>
                  <a:lnTo>
                    <a:pt x="496" y="110"/>
                  </a:lnTo>
                  <a:lnTo>
                    <a:pt x="506" y="104"/>
                  </a:lnTo>
                  <a:lnTo>
                    <a:pt x="515" y="100"/>
                  </a:lnTo>
                  <a:lnTo>
                    <a:pt x="523" y="96"/>
                  </a:lnTo>
                  <a:lnTo>
                    <a:pt x="531" y="91"/>
                  </a:lnTo>
                  <a:lnTo>
                    <a:pt x="541" y="85"/>
                  </a:lnTo>
                  <a:lnTo>
                    <a:pt x="548" y="80"/>
                  </a:lnTo>
                  <a:lnTo>
                    <a:pt x="554" y="76"/>
                  </a:lnTo>
                  <a:lnTo>
                    <a:pt x="561" y="71"/>
                  </a:lnTo>
                  <a:lnTo>
                    <a:pt x="567" y="68"/>
                  </a:lnTo>
                  <a:lnTo>
                    <a:pt x="574" y="64"/>
                  </a:lnTo>
                  <a:lnTo>
                    <a:pt x="579" y="60"/>
                  </a:lnTo>
                  <a:lnTo>
                    <a:pt x="583" y="55"/>
                  </a:lnTo>
                  <a:lnTo>
                    <a:pt x="586" y="52"/>
                  </a:lnTo>
                  <a:lnTo>
                    <a:pt x="592" y="51"/>
                  </a:lnTo>
                  <a:lnTo>
                    <a:pt x="599" y="43"/>
                  </a:lnTo>
                  <a:lnTo>
                    <a:pt x="604" y="39"/>
                  </a:lnTo>
                  <a:lnTo>
                    <a:pt x="607" y="31"/>
                  </a:lnTo>
                  <a:lnTo>
                    <a:pt x="607" y="26"/>
                  </a:lnTo>
                  <a:lnTo>
                    <a:pt x="608" y="21"/>
                  </a:lnTo>
                  <a:lnTo>
                    <a:pt x="608" y="18"/>
                  </a:lnTo>
                  <a:lnTo>
                    <a:pt x="608" y="9"/>
                  </a:lnTo>
                  <a:lnTo>
                    <a:pt x="608" y="6"/>
                  </a:lnTo>
                  <a:lnTo>
                    <a:pt x="607" y="1"/>
                  </a:lnTo>
                  <a:lnTo>
                    <a:pt x="599" y="0"/>
                  </a:lnTo>
                  <a:lnTo>
                    <a:pt x="591" y="0"/>
                  </a:lnTo>
                  <a:lnTo>
                    <a:pt x="583" y="1"/>
                  </a:lnTo>
                  <a:lnTo>
                    <a:pt x="578" y="5"/>
                  </a:lnTo>
                  <a:lnTo>
                    <a:pt x="578" y="6"/>
                  </a:lnTo>
                  <a:lnTo>
                    <a:pt x="578" y="6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25" y="386"/>
              <a:ext cx="24" cy="95"/>
            </a:xfrm>
            <a:custGeom>
              <a:avLst/>
              <a:gdLst>
                <a:gd name="T0" fmla="*/ 89 w 95"/>
                <a:gd name="T1" fmla="*/ 34 h 382"/>
                <a:gd name="T2" fmla="*/ 89 w 95"/>
                <a:gd name="T3" fmla="*/ 53 h 382"/>
                <a:gd name="T4" fmla="*/ 91 w 95"/>
                <a:gd name="T5" fmla="*/ 63 h 382"/>
                <a:gd name="T6" fmla="*/ 94 w 95"/>
                <a:gd name="T7" fmla="*/ 80 h 382"/>
                <a:gd name="T8" fmla="*/ 94 w 95"/>
                <a:gd name="T9" fmla="*/ 94 h 382"/>
                <a:gd name="T10" fmla="*/ 94 w 95"/>
                <a:gd name="T11" fmla="*/ 113 h 382"/>
                <a:gd name="T12" fmla="*/ 95 w 95"/>
                <a:gd name="T13" fmla="*/ 130 h 382"/>
                <a:gd name="T14" fmla="*/ 95 w 95"/>
                <a:gd name="T15" fmla="*/ 149 h 382"/>
                <a:gd name="T16" fmla="*/ 95 w 95"/>
                <a:gd name="T17" fmla="*/ 169 h 382"/>
                <a:gd name="T18" fmla="*/ 95 w 95"/>
                <a:gd name="T19" fmla="*/ 191 h 382"/>
                <a:gd name="T20" fmla="*/ 94 w 95"/>
                <a:gd name="T21" fmla="*/ 211 h 382"/>
                <a:gd name="T22" fmla="*/ 94 w 95"/>
                <a:gd name="T23" fmla="*/ 229 h 382"/>
                <a:gd name="T24" fmla="*/ 94 w 95"/>
                <a:gd name="T25" fmla="*/ 247 h 382"/>
                <a:gd name="T26" fmla="*/ 91 w 95"/>
                <a:gd name="T27" fmla="*/ 266 h 382"/>
                <a:gd name="T28" fmla="*/ 91 w 95"/>
                <a:gd name="T29" fmla="*/ 284 h 382"/>
                <a:gd name="T30" fmla="*/ 89 w 95"/>
                <a:gd name="T31" fmla="*/ 301 h 382"/>
                <a:gd name="T32" fmla="*/ 86 w 95"/>
                <a:gd name="T33" fmla="*/ 316 h 382"/>
                <a:gd name="T34" fmla="*/ 83 w 95"/>
                <a:gd name="T35" fmla="*/ 332 h 382"/>
                <a:gd name="T36" fmla="*/ 79 w 95"/>
                <a:gd name="T37" fmla="*/ 353 h 382"/>
                <a:gd name="T38" fmla="*/ 64 w 95"/>
                <a:gd name="T39" fmla="*/ 374 h 382"/>
                <a:gd name="T40" fmla="*/ 48 w 95"/>
                <a:gd name="T41" fmla="*/ 382 h 382"/>
                <a:gd name="T42" fmla="*/ 29 w 95"/>
                <a:gd name="T43" fmla="*/ 378 h 382"/>
                <a:gd name="T44" fmla="*/ 16 w 95"/>
                <a:gd name="T45" fmla="*/ 365 h 382"/>
                <a:gd name="T46" fmla="*/ 4 w 95"/>
                <a:gd name="T47" fmla="*/ 344 h 382"/>
                <a:gd name="T48" fmla="*/ 0 w 95"/>
                <a:gd name="T49" fmla="*/ 322 h 382"/>
                <a:gd name="T50" fmla="*/ 0 w 95"/>
                <a:gd name="T51" fmla="*/ 312 h 382"/>
                <a:gd name="T52" fmla="*/ 0 w 95"/>
                <a:gd name="T53" fmla="*/ 296 h 382"/>
                <a:gd name="T54" fmla="*/ 0 w 95"/>
                <a:gd name="T55" fmla="*/ 279 h 382"/>
                <a:gd name="T56" fmla="*/ 3 w 95"/>
                <a:gd name="T57" fmla="*/ 263 h 382"/>
                <a:gd name="T58" fmla="*/ 4 w 95"/>
                <a:gd name="T59" fmla="*/ 241 h 382"/>
                <a:gd name="T60" fmla="*/ 4 w 95"/>
                <a:gd name="T61" fmla="*/ 222 h 382"/>
                <a:gd name="T62" fmla="*/ 10 w 95"/>
                <a:gd name="T63" fmla="*/ 203 h 382"/>
                <a:gd name="T64" fmla="*/ 11 w 95"/>
                <a:gd name="T65" fmla="*/ 182 h 382"/>
                <a:gd name="T66" fmla="*/ 14 w 95"/>
                <a:gd name="T67" fmla="*/ 161 h 382"/>
                <a:gd name="T68" fmla="*/ 16 w 95"/>
                <a:gd name="T69" fmla="*/ 140 h 382"/>
                <a:gd name="T70" fmla="*/ 17 w 95"/>
                <a:gd name="T71" fmla="*/ 119 h 382"/>
                <a:gd name="T72" fmla="*/ 20 w 95"/>
                <a:gd name="T73" fmla="*/ 99 h 382"/>
                <a:gd name="T74" fmla="*/ 24 w 95"/>
                <a:gd name="T75" fmla="*/ 80 h 382"/>
                <a:gd name="T76" fmla="*/ 28 w 95"/>
                <a:gd name="T77" fmla="*/ 63 h 382"/>
                <a:gd name="T78" fmla="*/ 29 w 95"/>
                <a:gd name="T79" fmla="*/ 49 h 382"/>
                <a:gd name="T80" fmla="*/ 31 w 95"/>
                <a:gd name="T81" fmla="*/ 34 h 382"/>
                <a:gd name="T82" fmla="*/ 36 w 95"/>
                <a:gd name="T83" fmla="*/ 13 h 382"/>
                <a:gd name="T84" fmla="*/ 41 w 95"/>
                <a:gd name="T85" fmla="*/ 8 h 382"/>
                <a:gd name="T86" fmla="*/ 53 w 95"/>
                <a:gd name="T87" fmla="*/ 0 h 382"/>
                <a:gd name="T88" fmla="*/ 70 w 95"/>
                <a:gd name="T89" fmla="*/ 9 h 382"/>
                <a:gd name="T90" fmla="*/ 79 w 95"/>
                <a:gd name="T91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382">
                  <a:moveTo>
                    <a:pt x="83" y="28"/>
                  </a:moveTo>
                  <a:lnTo>
                    <a:pt x="86" y="30"/>
                  </a:lnTo>
                  <a:lnTo>
                    <a:pt x="89" y="34"/>
                  </a:lnTo>
                  <a:lnTo>
                    <a:pt x="89" y="41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91" y="55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1" y="69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4"/>
                  </a:lnTo>
                  <a:lnTo>
                    <a:pt x="94" y="88"/>
                  </a:lnTo>
                  <a:lnTo>
                    <a:pt x="94" y="94"/>
                  </a:lnTo>
                  <a:lnTo>
                    <a:pt x="94" y="101"/>
                  </a:lnTo>
                  <a:lnTo>
                    <a:pt x="94" y="108"/>
                  </a:lnTo>
                  <a:lnTo>
                    <a:pt x="94" y="113"/>
                  </a:lnTo>
                  <a:lnTo>
                    <a:pt x="95" y="119"/>
                  </a:lnTo>
                  <a:lnTo>
                    <a:pt x="95" y="124"/>
                  </a:lnTo>
                  <a:lnTo>
                    <a:pt x="95" y="130"/>
                  </a:lnTo>
                  <a:lnTo>
                    <a:pt x="95" y="138"/>
                  </a:lnTo>
                  <a:lnTo>
                    <a:pt x="95" y="144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95" y="166"/>
                  </a:lnTo>
                  <a:lnTo>
                    <a:pt x="95" y="169"/>
                  </a:lnTo>
                  <a:lnTo>
                    <a:pt x="95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95" y="197"/>
                  </a:lnTo>
                  <a:lnTo>
                    <a:pt x="94" y="204"/>
                  </a:lnTo>
                  <a:lnTo>
                    <a:pt x="94" y="211"/>
                  </a:lnTo>
                  <a:lnTo>
                    <a:pt x="94" y="216"/>
                  </a:lnTo>
                  <a:lnTo>
                    <a:pt x="94" y="222"/>
                  </a:lnTo>
                  <a:lnTo>
                    <a:pt x="94" y="229"/>
                  </a:lnTo>
                  <a:lnTo>
                    <a:pt x="94" y="236"/>
                  </a:lnTo>
                  <a:lnTo>
                    <a:pt x="94" y="241"/>
                  </a:lnTo>
                  <a:lnTo>
                    <a:pt x="94" y="247"/>
                  </a:lnTo>
                  <a:lnTo>
                    <a:pt x="94" y="254"/>
                  </a:lnTo>
                  <a:lnTo>
                    <a:pt x="94" y="262"/>
                  </a:lnTo>
                  <a:lnTo>
                    <a:pt x="91" y="266"/>
                  </a:lnTo>
                  <a:lnTo>
                    <a:pt x="91" y="272"/>
                  </a:lnTo>
                  <a:lnTo>
                    <a:pt x="91" y="278"/>
                  </a:lnTo>
                  <a:lnTo>
                    <a:pt x="91" y="284"/>
                  </a:lnTo>
                  <a:lnTo>
                    <a:pt x="89" y="288"/>
                  </a:lnTo>
                  <a:lnTo>
                    <a:pt x="89" y="296"/>
                  </a:lnTo>
                  <a:lnTo>
                    <a:pt x="89" y="301"/>
                  </a:lnTo>
                  <a:lnTo>
                    <a:pt x="89" y="307"/>
                  </a:lnTo>
                  <a:lnTo>
                    <a:pt x="89" y="312"/>
                  </a:lnTo>
                  <a:lnTo>
                    <a:pt x="86" y="316"/>
                  </a:lnTo>
                  <a:lnTo>
                    <a:pt x="86" y="319"/>
                  </a:lnTo>
                  <a:lnTo>
                    <a:pt x="86" y="326"/>
                  </a:lnTo>
                  <a:lnTo>
                    <a:pt x="83" y="332"/>
                  </a:lnTo>
                  <a:lnTo>
                    <a:pt x="83" y="341"/>
                  </a:lnTo>
                  <a:lnTo>
                    <a:pt x="79" y="346"/>
                  </a:lnTo>
                  <a:lnTo>
                    <a:pt x="79" y="353"/>
                  </a:lnTo>
                  <a:lnTo>
                    <a:pt x="75" y="359"/>
                  </a:lnTo>
                  <a:lnTo>
                    <a:pt x="70" y="367"/>
                  </a:lnTo>
                  <a:lnTo>
                    <a:pt x="64" y="374"/>
                  </a:lnTo>
                  <a:lnTo>
                    <a:pt x="60" y="378"/>
                  </a:lnTo>
                  <a:lnTo>
                    <a:pt x="53" y="378"/>
                  </a:lnTo>
                  <a:lnTo>
                    <a:pt x="48" y="382"/>
                  </a:lnTo>
                  <a:lnTo>
                    <a:pt x="42" y="382"/>
                  </a:lnTo>
                  <a:lnTo>
                    <a:pt x="36" y="382"/>
                  </a:lnTo>
                  <a:lnTo>
                    <a:pt x="29" y="378"/>
                  </a:lnTo>
                  <a:lnTo>
                    <a:pt x="24" y="376"/>
                  </a:lnTo>
                  <a:lnTo>
                    <a:pt x="20" y="371"/>
                  </a:lnTo>
                  <a:lnTo>
                    <a:pt x="16" y="365"/>
                  </a:lnTo>
                  <a:lnTo>
                    <a:pt x="11" y="359"/>
                  </a:lnTo>
                  <a:lnTo>
                    <a:pt x="10" y="353"/>
                  </a:lnTo>
                  <a:lnTo>
                    <a:pt x="4" y="344"/>
                  </a:lnTo>
                  <a:lnTo>
                    <a:pt x="3" y="334"/>
                  </a:lnTo>
                  <a:lnTo>
                    <a:pt x="3" y="328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3" y="272"/>
                  </a:lnTo>
                  <a:lnTo>
                    <a:pt x="3" y="267"/>
                  </a:lnTo>
                  <a:lnTo>
                    <a:pt x="3" y="263"/>
                  </a:lnTo>
                  <a:lnTo>
                    <a:pt x="3" y="257"/>
                  </a:lnTo>
                  <a:lnTo>
                    <a:pt x="3" y="249"/>
                  </a:lnTo>
                  <a:lnTo>
                    <a:pt x="4" y="241"/>
                  </a:lnTo>
                  <a:lnTo>
                    <a:pt x="4" y="236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6"/>
                  </a:lnTo>
                  <a:lnTo>
                    <a:pt x="10" y="211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88"/>
                  </a:lnTo>
                  <a:lnTo>
                    <a:pt x="11" y="182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17" y="126"/>
                  </a:lnTo>
                  <a:lnTo>
                    <a:pt x="17" y="119"/>
                  </a:lnTo>
                  <a:lnTo>
                    <a:pt x="20" y="113"/>
                  </a:lnTo>
                  <a:lnTo>
                    <a:pt x="20" y="105"/>
                  </a:lnTo>
                  <a:lnTo>
                    <a:pt x="20" y="99"/>
                  </a:lnTo>
                  <a:lnTo>
                    <a:pt x="20" y="92"/>
                  </a:lnTo>
                  <a:lnTo>
                    <a:pt x="23" y="88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21"/>
                  </a:lnTo>
                  <a:lnTo>
                    <a:pt x="36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79" y="24"/>
                  </a:lnTo>
                  <a:lnTo>
                    <a:pt x="83" y="28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21" y="582"/>
              <a:ext cx="77" cy="107"/>
            </a:xfrm>
            <a:custGeom>
              <a:avLst/>
              <a:gdLst>
                <a:gd name="T0" fmla="*/ 270 w 308"/>
                <a:gd name="T1" fmla="*/ 414 h 429"/>
                <a:gd name="T2" fmla="*/ 283 w 308"/>
                <a:gd name="T3" fmla="*/ 401 h 429"/>
                <a:gd name="T4" fmla="*/ 296 w 308"/>
                <a:gd name="T5" fmla="*/ 383 h 429"/>
                <a:gd name="T6" fmla="*/ 303 w 308"/>
                <a:gd name="T7" fmla="*/ 363 h 429"/>
                <a:gd name="T8" fmla="*/ 308 w 308"/>
                <a:gd name="T9" fmla="*/ 339 h 429"/>
                <a:gd name="T10" fmla="*/ 308 w 308"/>
                <a:gd name="T11" fmla="*/ 318 h 429"/>
                <a:gd name="T12" fmla="*/ 308 w 308"/>
                <a:gd name="T13" fmla="*/ 302 h 429"/>
                <a:gd name="T14" fmla="*/ 304 w 308"/>
                <a:gd name="T15" fmla="*/ 288 h 429"/>
                <a:gd name="T16" fmla="*/ 303 w 308"/>
                <a:gd name="T17" fmla="*/ 273 h 429"/>
                <a:gd name="T18" fmla="*/ 299 w 308"/>
                <a:gd name="T19" fmla="*/ 258 h 429"/>
                <a:gd name="T20" fmla="*/ 296 w 308"/>
                <a:gd name="T21" fmla="*/ 241 h 429"/>
                <a:gd name="T22" fmla="*/ 291 w 308"/>
                <a:gd name="T23" fmla="*/ 222 h 429"/>
                <a:gd name="T24" fmla="*/ 286 w 308"/>
                <a:gd name="T25" fmla="*/ 206 h 429"/>
                <a:gd name="T26" fmla="*/ 279 w 308"/>
                <a:gd name="T27" fmla="*/ 191 h 429"/>
                <a:gd name="T28" fmla="*/ 273 w 308"/>
                <a:gd name="T29" fmla="*/ 172 h 429"/>
                <a:gd name="T30" fmla="*/ 263 w 308"/>
                <a:gd name="T31" fmla="*/ 155 h 429"/>
                <a:gd name="T32" fmla="*/ 257 w 308"/>
                <a:gd name="T33" fmla="*/ 135 h 429"/>
                <a:gd name="T34" fmla="*/ 244 w 308"/>
                <a:gd name="T35" fmla="*/ 120 h 429"/>
                <a:gd name="T36" fmla="*/ 236 w 308"/>
                <a:gd name="T37" fmla="*/ 105 h 429"/>
                <a:gd name="T38" fmla="*/ 227 w 308"/>
                <a:gd name="T39" fmla="*/ 89 h 429"/>
                <a:gd name="T40" fmla="*/ 216 w 308"/>
                <a:gd name="T41" fmla="*/ 75 h 429"/>
                <a:gd name="T42" fmla="*/ 204 w 308"/>
                <a:gd name="T43" fmla="*/ 59 h 429"/>
                <a:gd name="T44" fmla="*/ 181 w 308"/>
                <a:gd name="T45" fmla="*/ 39 h 429"/>
                <a:gd name="T46" fmla="*/ 161 w 308"/>
                <a:gd name="T47" fmla="*/ 22 h 429"/>
                <a:gd name="T48" fmla="*/ 140 w 308"/>
                <a:gd name="T49" fmla="*/ 14 h 429"/>
                <a:gd name="T50" fmla="*/ 117 w 308"/>
                <a:gd name="T51" fmla="*/ 5 h 429"/>
                <a:gd name="T52" fmla="*/ 99 w 308"/>
                <a:gd name="T53" fmla="*/ 0 h 429"/>
                <a:gd name="T54" fmla="*/ 78 w 308"/>
                <a:gd name="T55" fmla="*/ 0 h 429"/>
                <a:gd name="T56" fmla="*/ 60 w 308"/>
                <a:gd name="T57" fmla="*/ 5 h 429"/>
                <a:gd name="T58" fmla="*/ 45 w 308"/>
                <a:gd name="T59" fmla="*/ 14 h 429"/>
                <a:gd name="T60" fmla="*/ 31 w 308"/>
                <a:gd name="T61" fmla="*/ 25 h 429"/>
                <a:gd name="T62" fmla="*/ 17 w 308"/>
                <a:gd name="T63" fmla="*/ 39 h 429"/>
                <a:gd name="T64" fmla="*/ 10 w 308"/>
                <a:gd name="T65" fmla="*/ 58 h 429"/>
                <a:gd name="T66" fmla="*/ 3 w 308"/>
                <a:gd name="T67" fmla="*/ 77 h 429"/>
                <a:gd name="T68" fmla="*/ 3 w 308"/>
                <a:gd name="T69" fmla="*/ 95 h 429"/>
                <a:gd name="T70" fmla="*/ 0 w 308"/>
                <a:gd name="T71" fmla="*/ 110 h 429"/>
                <a:gd name="T72" fmla="*/ 0 w 308"/>
                <a:gd name="T73" fmla="*/ 121 h 429"/>
                <a:gd name="T74" fmla="*/ 3 w 308"/>
                <a:gd name="T75" fmla="*/ 138 h 429"/>
                <a:gd name="T76" fmla="*/ 3 w 308"/>
                <a:gd name="T77" fmla="*/ 154 h 429"/>
                <a:gd name="T78" fmla="*/ 7 w 308"/>
                <a:gd name="T79" fmla="*/ 168 h 429"/>
                <a:gd name="T80" fmla="*/ 12 w 308"/>
                <a:gd name="T81" fmla="*/ 185 h 429"/>
                <a:gd name="T82" fmla="*/ 15 w 308"/>
                <a:gd name="T83" fmla="*/ 202 h 429"/>
                <a:gd name="T84" fmla="*/ 23 w 308"/>
                <a:gd name="T85" fmla="*/ 218 h 429"/>
                <a:gd name="T86" fmla="*/ 28 w 308"/>
                <a:gd name="T87" fmla="*/ 235 h 429"/>
                <a:gd name="T88" fmla="*/ 35 w 308"/>
                <a:gd name="T89" fmla="*/ 254 h 429"/>
                <a:gd name="T90" fmla="*/ 45 w 308"/>
                <a:gd name="T91" fmla="*/ 273 h 429"/>
                <a:gd name="T92" fmla="*/ 53 w 308"/>
                <a:gd name="T93" fmla="*/ 288 h 429"/>
                <a:gd name="T94" fmla="*/ 60 w 308"/>
                <a:gd name="T95" fmla="*/ 304 h 429"/>
                <a:gd name="T96" fmla="*/ 70 w 308"/>
                <a:gd name="T97" fmla="*/ 318 h 429"/>
                <a:gd name="T98" fmla="*/ 78 w 308"/>
                <a:gd name="T99" fmla="*/ 333 h 429"/>
                <a:gd name="T100" fmla="*/ 95 w 308"/>
                <a:gd name="T101" fmla="*/ 355 h 429"/>
                <a:gd name="T102" fmla="*/ 112 w 308"/>
                <a:gd name="T103" fmla="*/ 376 h 429"/>
                <a:gd name="T104" fmla="*/ 136 w 308"/>
                <a:gd name="T105" fmla="*/ 393 h 429"/>
                <a:gd name="T106" fmla="*/ 156 w 308"/>
                <a:gd name="T107" fmla="*/ 406 h 429"/>
                <a:gd name="T108" fmla="*/ 177 w 308"/>
                <a:gd name="T109" fmla="*/ 419 h 429"/>
                <a:gd name="T110" fmla="*/ 200 w 308"/>
                <a:gd name="T111" fmla="*/ 426 h 429"/>
                <a:gd name="T112" fmla="*/ 220 w 308"/>
                <a:gd name="T113" fmla="*/ 429 h 429"/>
                <a:gd name="T114" fmla="*/ 241 w 308"/>
                <a:gd name="T115" fmla="*/ 426 h 429"/>
                <a:gd name="T116" fmla="*/ 259 w 308"/>
                <a:gd name="T117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429">
                  <a:moveTo>
                    <a:pt x="259" y="419"/>
                  </a:moveTo>
                  <a:lnTo>
                    <a:pt x="263" y="417"/>
                  </a:lnTo>
                  <a:lnTo>
                    <a:pt x="270" y="414"/>
                  </a:lnTo>
                  <a:lnTo>
                    <a:pt x="274" y="410"/>
                  </a:lnTo>
                  <a:lnTo>
                    <a:pt x="282" y="406"/>
                  </a:lnTo>
                  <a:lnTo>
                    <a:pt x="283" y="401"/>
                  </a:lnTo>
                  <a:lnTo>
                    <a:pt x="288" y="396"/>
                  </a:lnTo>
                  <a:lnTo>
                    <a:pt x="291" y="389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299" y="368"/>
                  </a:lnTo>
                  <a:lnTo>
                    <a:pt x="303" y="363"/>
                  </a:lnTo>
                  <a:lnTo>
                    <a:pt x="304" y="355"/>
                  </a:lnTo>
                  <a:lnTo>
                    <a:pt x="308" y="348"/>
                  </a:lnTo>
                  <a:lnTo>
                    <a:pt x="308" y="339"/>
                  </a:lnTo>
                  <a:lnTo>
                    <a:pt x="308" y="330"/>
                  </a:lnTo>
                  <a:lnTo>
                    <a:pt x="308" y="322"/>
                  </a:lnTo>
                  <a:lnTo>
                    <a:pt x="308" y="318"/>
                  </a:lnTo>
                  <a:lnTo>
                    <a:pt x="308" y="313"/>
                  </a:lnTo>
                  <a:lnTo>
                    <a:pt x="308" y="308"/>
                  </a:lnTo>
                  <a:lnTo>
                    <a:pt x="308" y="302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88"/>
                  </a:lnTo>
                  <a:lnTo>
                    <a:pt x="304" y="284"/>
                  </a:lnTo>
                  <a:lnTo>
                    <a:pt x="303" y="277"/>
                  </a:lnTo>
                  <a:lnTo>
                    <a:pt x="303" y="273"/>
                  </a:lnTo>
                  <a:lnTo>
                    <a:pt x="303" y="268"/>
                  </a:lnTo>
                  <a:lnTo>
                    <a:pt x="299" y="260"/>
                  </a:lnTo>
                  <a:lnTo>
                    <a:pt x="299" y="258"/>
                  </a:lnTo>
                  <a:lnTo>
                    <a:pt x="299" y="252"/>
                  </a:lnTo>
                  <a:lnTo>
                    <a:pt x="298" y="246"/>
                  </a:lnTo>
                  <a:lnTo>
                    <a:pt x="296" y="241"/>
                  </a:lnTo>
                  <a:lnTo>
                    <a:pt x="296" y="235"/>
                  </a:lnTo>
                  <a:lnTo>
                    <a:pt x="294" y="229"/>
                  </a:lnTo>
                  <a:lnTo>
                    <a:pt x="291" y="222"/>
                  </a:lnTo>
                  <a:lnTo>
                    <a:pt x="288" y="218"/>
                  </a:lnTo>
                  <a:lnTo>
                    <a:pt x="286" y="210"/>
                  </a:lnTo>
                  <a:lnTo>
                    <a:pt x="286" y="206"/>
                  </a:lnTo>
                  <a:lnTo>
                    <a:pt x="282" y="202"/>
                  </a:lnTo>
                  <a:lnTo>
                    <a:pt x="282" y="194"/>
                  </a:lnTo>
                  <a:lnTo>
                    <a:pt x="279" y="191"/>
                  </a:lnTo>
                  <a:lnTo>
                    <a:pt x="278" y="184"/>
                  </a:lnTo>
                  <a:lnTo>
                    <a:pt x="274" y="176"/>
                  </a:lnTo>
                  <a:lnTo>
                    <a:pt x="273" y="172"/>
                  </a:lnTo>
                  <a:lnTo>
                    <a:pt x="269" y="166"/>
                  </a:lnTo>
                  <a:lnTo>
                    <a:pt x="269" y="160"/>
                  </a:lnTo>
                  <a:lnTo>
                    <a:pt x="263" y="155"/>
                  </a:lnTo>
                  <a:lnTo>
                    <a:pt x="261" y="147"/>
                  </a:lnTo>
                  <a:lnTo>
                    <a:pt x="257" y="139"/>
                  </a:lnTo>
                  <a:lnTo>
                    <a:pt x="257" y="135"/>
                  </a:lnTo>
                  <a:lnTo>
                    <a:pt x="253" y="129"/>
                  </a:lnTo>
                  <a:lnTo>
                    <a:pt x="249" y="125"/>
                  </a:lnTo>
                  <a:lnTo>
                    <a:pt x="244" y="120"/>
                  </a:lnTo>
                  <a:lnTo>
                    <a:pt x="244" y="113"/>
                  </a:lnTo>
                  <a:lnTo>
                    <a:pt x="241" y="110"/>
                  </a:lnTo>
                  <a:lnTo>
                    <a:pt x="236" y="105"/>
                  </a:lnTo>
                  <a:lnTo>
                    <a:pt x="231" y="96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3" y="85"/>
                  </a:lnTo>
                  <a:lnTo>
                    <a:pt x="220" y="80"/>
                  </a:lnTo>
                  <a:lnTo>
                    <a:pt x="216" y="75"/>
                  </a:lnTo>
                  <a:lnTo>
                    <a:pt x="211" y="71"/>
                  </a:lnTo>
                  <a:lnTo>
                    <a:pt x="211" y="67"/>
                  </a:lnTo>
                  <a:lnTo>
                    <a:pt x="204" y="59"/>
                  </a:lnTo>
                  <a:lnTo>
                    <a:pt x="195" y="50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1" y="22"/>
                  </a:lnTo>
                  <a:lnTo>
                    <a:pt x="154" y="21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3" y="9"/>
                  </a:lnTo>
                  <a:lnTo>
                    <a:pt x="125" y="9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5" y="45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7" y="64"/>
                  </a:lnTo>
                  <a:lnTo>
                    <a:pt x="6" y="71"/>
                  </a:lnTo>
                  <a:lnTo>
                    <a:pt x="3" y="77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3" y="105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6" y="158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10" y="172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202"/>
                  </a:lnTo>
                  <a:lnTo>
                    <a:pt x="17" y="206"/>
                  </a:lnTo>
                  <a:lnTo>
                    <a:pt x="19" y="213"/>
                  </a:lnTo>
                  <a:lnTo>
                    <a:pt x="23" y="218"/>
                  </a:lnTo>
                  <a:lnTo>
                    <a:pt x="23" y="223"/>
                  </a:lnTo>
                  <a:lnTo>
                    <a:pt x="28" y="231"/>
                  </a:lnTo>
                  <a:lnTo>
                    <a:pt x="28" y="235"/>
                  </a:lnTo>
                  <a:lnTo>
                    <a:pt x="31" y="241"/>
                  </a:lnTo>
                  <a:lnTo>
                    <a:pt x="32" y="248"/>
                  </a:lnTo>
                  <a:lnTo>
                    <a:pt x="35" y="254"/>
                  </a:lnTo>
                  <a:lnTo>
                    <a:pt x="40" y="259"/>
                  </a:lnTo>
                  <a:lnTo>
                    <a:pt x="40" y="268"/>
                  </a:lnTo>
                  <a:lnTo>
                    <a:pt x="45" y="273"/>
                  </a:lnTo>
                  <a:lnTo>
                    <a:pt x="48" y="279"/>
                  </a:lnTo>
                  <a:lnTo>
                    <a:pt x="52" y="284"/>
                  </a:lnTo>
                  <a:lnTo>
                    <a:pt x="53" y="288"/>
                  </a:lnTo>
                  <a:lnTo>
                    <a:pt x="56" y="293"/>
                  </a:lnTo>
                  <a:lnTo>
                    <a:pt x="58" y="301"/>
                  </a:lnTo>
                  <a:lnTo>
                    <a:pt x="60" y="304"/>
                  </a:lnTo>
                  <a:lnTo>
                    <a:pt x="62" y="309"/>
                  </a:lnTo>
                  <a:lnTo>
                    <a:pt x="65" y="313"/>
                  </a:lnTo>
                  <a:lnTo>
                    <a:pt x="70" y="318"/>
                  </a:lnTo>
                  <a:lnTo>
                    <a:pt x="73" y="322"/>
                  </a:lnTo>
                  <a:lnTo>
                    <a:pt x="77" y="327"/>
                  </a:lnTo>
                  <a:lnTo>
                    <a:pt x="78" y="333"/>
                  </a:lnTo>
                  <a:lnTo>
                    <a:pt x="81" y="338"/>
                  </a:lnTo>
                  <a:lnTo>
                    <a:pt x="87" y="343"/>
                  </a:lnTo>
                  <a:lnTo>
                    <a:pt x="95" y="355"/>
                  </a:lnTo>
                  <a:lnTo>
                    <a:pt x="100" y="363"/>
                  </a:lnTo>
                  <a:lnTo>
                    <a:pt x="108" y="368"/>
                  </a:lnTo>
                  <a:lnTo>
                    <a:pt x="112" y="376"/>
                  </a:lnTo>
                  <a:lnTo>
                    <a:pt x="121" y="383"/>
                  </a:lnTo>
                  <a:lnTo>
                    <a:pt x="128" y="387"/>
                  </a:lnTo>
                  <a:lnTo>
                    <a:pt x="136" y="393"/>
                  </a:lnTo>
                  <a:lnTo>
                    <a:pt x="142" y="398"/>
                  </a:lnTo>
                  <a:lnTo>
                    <a:pt x="150" y="406"/>
                  </a:lnTo>
                  <a:lnTo>
                    <a:pt x="156" y="406"/>
                  </a:lnTo>
                  <a:lnTo>
                    <a:pt x="163" y="412"/>
                  </a:lnTo>
                  <a:lnTo>
                    <a:pt x="170" y="414"/>
                  </a:lnTo>
                  <a:lnTo>
                    <a:pt x="177" y="419"/>
                  </a:lnTo>
                  <a:lnTo>
                    <a:pt x="183" y="422"/>
                  </a:lnTo>
                  <a:lnTo>
                    <a:pt x="191" y="423"/>
                  </a:lnTo>
                  <a:lnTo>
                    <a:pt x="200" y="426"/>
                  </a:lnTo>
                  <a:lnTo>
                    <a:pt x="204" y="429"/>
                  </a:lnTo>
                  <a:lnTo>
                    <a:pt x="211" y="429"/>
                  </a:lnTo>
                  <a:lnTo>
                    <a:pt x="220" y="429"/>
                  </a:lnTo>
                  <a:lnTo>
                    <a:pt x="227" y="429"/>
                  </a:lnTo>
                  <a:lnTo>
                    <a:pt x="234" y="429"/>
                  </a:lnTo>
                  <a:lnTo>
                    <a:pt x="241" y="426"/>
                  </a:lnTo>
                  <a:lnTo>
                    <a:pt x="244" y="423"/>
                  </a:lnTo>
                  <a:lnTo>
                    <a:pt x="253" y="422"/>
                  </a:lnTo>
                  <a:lnTo>
                    <a:pt x="259" y="419"/>
                  </a:lnTo>
                  <a:lnTo>
                    <a:pt x="259" y="419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5" y="540"/>
              <a:ext cx="47" cy="54"/>
            </a:xfrm>
            <a:custGeom>
              <a:avLst/>
              <a:gdLst>
                <a:gd name="T0" fmla="*/ 25 w 188"/>
                <a:gd name="T1" fmla="*/ 2 h 219"/>
                <a:gd name="T2" fmla="*/ 30 w 188"/>
                <a:gd name="T3" fmla="*/ 6 h 219"/>
                <a:gd name="T4" fmla="*/ 42 w 188"/>
                <a:gd name="T5" fmla="*/ 6 h 219"/>
                <a:gd name="T6" fmla="*/ 51 w 188"/>
                <a:gd name="T7" fmla="*/ 8 h 219"/>
                <a:gd name="T8" fmla="*/ 60 w 188"/>
                <a:gd name="T9" fmla="*/ 14 h 219"/>
                <a:gd name="T10" fmla="*/ 69 w 188"/>
                <a:gd name="T11" fmla="*/ 20 h 219"/>
                <a:gd name="T12" fmla="*/ 80 w 188"/>
                <a:gd name="T13" fmla="*/ 23 h 219"/>
                <a:gd name="T14" fmla="*/ 92 w 188"/>
                <a:gd name="T15" fmla="*/ 32 h 219"/>
                <a:gd name="T16" fmla="*/ 103 w 188"/>
                <a:gd name="T17" fmla="*/ 39 h 219"/>
                <a:gd name="T18" fmla="*/ 115 w 188"/>
                <a:gd name="T19" fmla="*/ 48 h 219"/>
                <a:gd name="T20" fmla="*/ 127 w 188"/>
                <a:gd name="T21" fmla="*/ 57 h 219"/>
                <a:gd name="T22" fmla="*/ 138 w 188"/>
                <a:gd name="T23" fmla="*/ 69 h 219"/>
                <a:gd name="T24" fmla="*/ 152 w 188"/>
                <a:gd name="T25" fmla="*/ 82 h 219"/>
                <a:gd name="T26" fmla="*/ 160 w 188"/>
                <a:gd name="T27" fmla="*/ 96 h 219"/>
                <a:gd name="T28" fmla="*/ 171 w 188"/>
                <a:gd name="T29" fmla="*/ 111 h 219"/>
                <a:gd name="T30" fmla="*/ 177 w 188"/>
                <a:gd name="T31" fmla="*/ 125 h 219"/>
                <a:gd name="T32" fmla="*/ 184 w 188"/>
                <a:gd name="T33" fmla="*/ 139 h 219"/>
                <a:gd name="T34" fmla="*/ 186 w 188"/>
                <a:gd name="T35" fmla="*/ 153 h 219"/>
                <a:gd name="T36" fmla="*/ 188 w 188"/>
                <a:gd name="T37" fmla="*/ 164 h 219"/>
                <a:gd name="T38" fmla="*/ 188 w 188"/>
                <a:gd name="T39" fmla="*/ 174 h 219"/>
                <a:gd name="T40" fmla="*/ 186 w 188"/>
                <a:gd name="T41" fmla="*/ 183 h 219"/>
                <a:gd name="T42" fmla="*/ 184 w 188"/>
                <a:gd name="T43" fmla="*/ 191 h 219"/>
                <a:gd name="T44" fmla="*/ 177 w 188"/>
                <a:gd name="T45" fmla="*/ 204 h 219"/>
                <a:gd name="T46" fmla="*/ 168 w 188"/>
                <a:gd name="T47" fmla="*/ 214 h 219"/>
                <a:gd name="T48" fmla="*/ 157 w 188"/>
                <a:gd name="T49" fmla="*/ 217 h 219"/>
                <a:gd name="T50" fmla="*/ 143 w 188"/>
                <a:gd name="T51" fmla="*/ 219 h 219"/>
                <a:gd name="T52" fmla="*/ 132 w 188"/>
                <a:gd name="T53" fmla="*/ 219 h 219"/>
                <a:gd name="T54" fmla="*/ 122 w 188"/>
                <a:gd name="T55" fmla="*/ 214 h 219"/>
                <a:gd name="T56" fmla="*/ 115 w 188"/>
                <a:gd name="T57" fmla="*/ 199 h 219"/>
                <a:gd name="T58" fmla="*/ 109 w 188"/>
                <a:gd name="T59" fmla="*/ 185 h 219"/>
                <a:gd name="T60" fmla="*/ 102 w 188"/>
                <a:gd name="T61" fmla="*/ 169 h 219"/>
                <a:gd name="T62" fmla="*/ 98 w 188"/>
                <a:gd name="T63" fmla="*/ 164 h 219"/>
                <a:gd name="T64" fmla="*/ 94 w 188"/>
                <a:gd name="T65" fmla="*/ 152 h 219"/>
                <a:gd name="T66" fmla="*/ 90 w 188"/>
                <a:gd name="T67" fmla="*/ 139 h 219"/>
                <a:gd name="T68" fmla="*/ 85 w 188"/>
                <a:gd name="T69" fmla="*/ 133 h 219"/>
                <a:gd name="T70" fmla="*/ 80 w 188"/>
                <a:gd name="T71" fmla="*/ 119 h 219"/>
                <a:gd name="T72" fmla="*/ 74 w 188"/>
                <a:gd name="T73" fmla="*/ 111 h 219"/>
                <a:gd name="T74" fmla="*/ 67 w 188"/>
                <a:gd name="T75" fmla="*/ 99 h 219"/>
                <a:gd name="T76" fmla="*/ 63 w 188"/>
                <a:gd name="T77" fmla="*/ 91 h 219"/>
                <a:gd name="T78" fmla="*/ 55 w 188"/>
                <a:gd name="T79" fmla="*/ 85 h 219"/>
                <a:gd name="T80" fmla="*/ 47 w 188"/>
                <a:gd name="T81" fmla="*/ 71 h 219"/>
                <a:gd name="T82" fmla="*/ 32 w 188"/>
                <a:gd name="T83" fmla="*/ 57 h 219"/>
                <a:gd name="T84" fmla="*/ 25 w 188"/>
                <a:gd name="T85" fmla="*/ 44 h 219"/>
                <a:gd name="T86" fmla="*/ 14 w 188"/>
                <a:gd name="T87" fmla="*/ 35 h 219"/>
                <a:gd name="T88" fmla="*/ 7 w 188"/>
                <a:gd name="T89" fmla="*/ 23 h 219"/>
                <a:gd name="T90" fmla="*/ 3 w 188"/>
                <a:gd name="T91" fmla="*/ 11 h 219"/>
                <a:gd name="T92" fmla="*/ 0 w 188"/>
                <a:gd name="T93" fmla="*/ 2 h 219"/>
                <a:gd name="T94" fmla="*/ 7 w 188"/>
                <a:gd name="T95" fmla="*/ 0 h 219"/>
                <a:gd name="T96" fmla="*/ 19 w 188"/>
                <a:gd name="T97" fmla="*/ 2 h 219"/>
                <a:gd name="T98" fmla="*/ 22 w 188"/>
                <a:gd name="T99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219">
                  <a:moveTo>
                    <a:pt x="22" y="2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5" y="11"/>
                  </a:lnTo>
                  <a:lnTo>
                    <a:pt x="60" y="14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5" y="27"/>
                  </a:lnTo>
                  <a:lnTo>
                    <a:pt x="92" y="32"/>
                  </a:lnTo>
                  <a:lnTo>
                    <a:pt x="97" y="36"/>
                  </a:lnTo>
                  <a:lnTo>
                    <a:pt x="103" y="39"/>
                  </a:lnTo>
                  <a:lnTo>
                    <a:pt x="110" y="44"/>
                  </a:lnTo>
                  <a:lnTo>
                    <a:pt x="115" y="48"/>
                  </a:lnTo>
                  <a:lnTo>
                    <a:pt x="122" y="53"/>
                  </a:lnTo>
                  <a:lnTo>
                    <a:pt x="127" y="57"/>
                  </a:lnTo>
                  <a:lnTo>
                    <a:pt x="132" y="64"/>
                  </a:lnTo>
                  <a:lnTo>
                    <a:pt x="138" y="69"/>
                  </a:lnTo>
                  <a:lnTo>
                    <a:pt x="144" y="73"/>
                  </a:lnTo>
                  <a:lnTo>
                    <a:pt x="152" y="82"/>
                  </a:lnTo>
                  <a:lnTo>
                    <a:pt x="157" y="90"/>
                  </a:lnTo>
                  <a:lnTo>
                    <a:pt x="160" y="96"/>
                  </a:lnTo>
                  <a:lnTo>
                    <a:pt x="165" y="103"/>
                  </a:lnTo>
                  <a:lnTo>
                    <a:pt x="171" y="111"/>
                  </a:lnTo>
                  <a:lnTo>
                    <a:pt x="172" y="119"/>
                  </a:lnTo>
                  <a:lnTo>
                    <a:pt x="177" y="125"/>
                  </a:lnTo>
                  <a:lnTo>
                    <a:pt x="182" y="133"/>
                  </a:lnTo>
                  <a:lnTo>
                    <a:pt x="184" y="139"/>
                  </a:lnTo>
                  <a:lnTo>
                    <a:pt x="184" y="146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188" y="169"/>
                  </a:lnTo>
                  <a:lnTo>
                    <a:pt x="188" y="174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4" y="196"/>
                  </a:lnTo>
                  <a:lnTo>
                    <a:pt x="177" y="204"/>
                  </a:lnTo>
                  <a:lnTo>
                    <a:pt x="172" y="208"/>
                  </a:lnTo>
                  <a:lnTo>
                    <a:pt x="168" y="214"/>
                  </a:lnTo>
                  <a:lnTo>
                    <a:pt x="163" y="215"/>
                  </a:lnTo>
                  <a:lnTo>
                    <a:pt x="157" y="217"/>
                  </a:lnTo>
                  <a:lnTo>
                    <a:pt x="149" y="219"/>
                  </a:lnTo>
                  <a:lnTo>
                    <a:pt x="143" y="219"/>
                  </a:lnTo>
                  <a:lnTo>
                    <a:pt x="138" y="219"/>
                  </a:lnTo>
                  <a:lnTo>
                    <a:pt x="132" y="219"/>
                  </a:lnTo>
                  <a:lnTo>
                    <a:pt x="127" y="215"/>
                  </a:lnTo>
                  <a:lnTo>
                    <a:pt x="122" y="214"/>
                  </a:lnTo>
                  <a:lnTo>
                    <a:pt x="118" y="206"/>
                  </a:lnTo>
                  <a:lnTo>
                    <a:pt x="115" y="199"/>
                  </a:lnTo>
                  <a:lnTo>
                    <a:pt x="110" y="191"/>
                  </a:lnTo>
                  <a:lnTo>
                    <a:pt x="109" y="185"/>
                  </a:lnTo>
                  <a:lnTo>
                    <a:pt x="105" y="178"/>
                  </a:lnTo>
                  <a:lnTo>
                    <a:pt x="102" y="169"/>
                  </a:lnTo>
                  <a:lnTo>
                    <a:pt x="102" y="166"/>
                  </a:lnTo>
                  <a:lnTo>
                    <a:pt x="98" y="164"/>
                  </a:lnTo>
                  <a:lnTo>
                    <a:pt x="97" y="154"/>
                  </a:lnTo>
                  <a:lnTo>
                    <a:pt x="94" y="152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88" y="137"/>
                  </a:lnTo>
                  <a:lnTo>
                    <a:pt x="85" y="133"/>
                  </a:lnTo>
                  <a:lnTo>
                    <a:pt x="85" y="125"/>
                  </a:lnTo>
                  <a:lnTo>
                    <a:pt x="80" y="119"/>
                  </a:lnTo>
                  <a:lnTo>
                    <a:pt x="78" y="116"/>
                  </a:lnTo>
                  <a:lnTo>
                    <a:pt x="74" y="111"/>
                  </a:lnTo>
                  <a:lnTo>
                    <a:pt x="72" y="104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5" y="85"/>
                  </a:lnTo>
                  <a:lnTo>
                    <a:pt x="51" y="79"/>
                  </a:lnTo>
                  <a:lnTo>
                    <a:pt x="47" y="71"/>
                  </a:lnTo>
                  <a:lnTo>
                    <a:pt x="39" y="64"/>
                  </a:lnTo>
                  <a:lnTo>
                    <a:pt x="32" y="57"/>
                  </a:lnTo>
                  <a:lnTo>
                    <a:pt x="28" y="49"/>
                  </a:lnTo>
                  <a:lnTo>
                    <a:pt x="25" y="44"/>
                  </a:lnTo>
                  <a:lnTo>
                    <a:pt x="19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" name="Picture 1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482" y="2667000"/>
            <a:ext cx="7732707" cy="143560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696570"/>
            <a:ext cx="7315200" cy="3637430"/>
          </a:xfrm>
        </p:spPr>
        <p:txBody>
          <a:bodyPr tIns="0" bIns="0">
            <a:noAutofit/>
          </a:bodyPr>
          <a:lstStyle/>
          <a:p>
            <a:pPr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Advocacy is the effort to</a:t>
            </a:r>
            <a:endParaRPr lang="en-US" sz="20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400050" lvl="1" indent="0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Change public perception</a:t>
            </a:r>
          </a:p>
          <a:p>
            <a:pPr marL="400050" lvl="1" indent="0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Influence policy decisions </a:t>
            </a:r>
          </a:p>
          <a:p>
            <a:pPr marL="400050" lvl="1" indent="0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Influence funding priorities</a:t>
            </a:r>
          </a:p>
          <a:p>
            <a:pPr marL="0" indent="0"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0" indent="0" eaLnBrk="1" hangingPunct="1">
              <a:buNone/>
            </a:pP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Advocacy includes people, communities or organizations that raise awareness about issues (problems or situations) and propose specific, achievable solutions</a:t>
            </a:r>
          </a:p>
          <a:p>
            <a:pPr marL="0" indent="0"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0" y="111125"/>
            <a:ext cx="9144000" cy="11430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Defining Advocacy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613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pic>
        <p:nvPicPr>
          <p:cNvPr id="1026" name="Picture 2" descr="News Photo: Demonstrators display placar during a protest outside the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936167" cy="2590979"/>
          </a:xfrm>
          <a:prstGeom prst="rect">
            <a:avLst/>
          </a:prstGeom>
          <a:noFill/>
          <a:ln w="38100">
            <a:solidFill>
              <a:srgbClr val="A3172E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293688"/>
            <a:ext cx="9144000" cy="1393825"/>
          </a:xfrm>
        </p:spPr>
        <p:txBody>
          <a:bodyPr t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Who are the audiences?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81200"/>
            <a:ext cx="7543800" cy="3840163"/>
          </a:xfrm>
        </p:spPr>
        <p:txBody>
          <a:bodyPr lIns="0" tIns="0" rIns="0" bIns="0">
            <a:noAutofit/>
          </a:bodyPr>
          <a:lstStyle/>
          <a:p>
            <a:pPr marL="230188" indent="-230188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endParaRPr lang="en-US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29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0"/>
            <a:ext cx="1196975" cy="1198563"/>
            <a:chOff x="0" y="0"/>
            <a:chExt cx="754" cy="75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5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0"/>
              <a:ext cx="747" cy="748"/>
            </a:xfrm>
            <a:custGeom>
              <a:avLst/>
              <a:gdLst>
                <a:gd name="T0" fmla="*/ 0 w 2990"/>
                <a:gd name="T1" fmla="*/ 0 h 2994"/>
                <a:gd name="T2" fmla="*/ 747 w 2990"/>
                <a:gd name="T3" fmla="*/ 0 h 2994"/>
                <a:gd name="T4" fmla="*/ 1494 w 2990"/>
                <a:gd name="T5" fmla="*/ 0 h 2994"/>
                <a:gd name="T6" fmla="*/ 2241 w 2990"/>
                <a:gd name="T7" fmla="*/ 0 h 2994"/>
                <a:gd name="T8" fmla="*/ 2990 w 2990"/>
                <a:gd name="T9" fmla="*/ 0 h 2994"/>
                <a:gd name="T10" fmla="*/ 2990 w 2990"/>
                <a:gd name="T11" fmla="*/ 748 h 2994"/>
                <a:gd name="T12" fmla="*/ 2990 w 2990"/>
                <a:gd name="T13" fmla="*/ 1496 h 2994"/>
                <a:gd name="T14" fmla="*/ 2990 w 2990"/>
                <a:gd name="T15" fmla="*/ 2244 h 2994"/>
                <a:gd name="T16" fmla="*/ 2990 w 2990"/>
                <a:gd name="T17" fmla="*/ 2994 h 2994"/>
                <a:gd name="T18" fmla="*/ 2241 w 2990"/>
                <a:gd name="T19" fmla="*/ 2994 h 2994"/>
                <a:gd name="T20" fmla="*/ 1494 w 2990"/>
                <a:gd name="T21" fmla="*/ 2994 h 2994"/>
                <a:gd name="T22" fmla="*/ 747 w 2990"/>
                <a:gd name="T23" fmla="*/ 2994 h 2994"/>
                <a:gd name="T24" fmla="*/ 0 w 2990"/>
                <a:gd name="T25" fmla="*/ 2994 h 2994"/>
                <a:gd name="T26" fmla="*/ 0 w 2990"/>
                <a:gd name="T27" fmla="*/ 2244 h 2994"/>
                <a:gd name="T28" fmla="*/ 0 w 2990"/>
                <a:gd name="T29" fmla="*/ 1496 h 2994"/>
                <a:gd name="T30" fmla="*/ 0 w 2990"/>
                <a:gd name="T31" fmla="*/ 748 h 2994"/>
                <a:gd name="T32" fmla="*/ 0 w 2990"/>
                <a:gd name="T33" fmla="*/ 0 h 2994"/>
                <a:gd name="T34" fmla="*/ 0 w 2990"/>
                <a:gd name="T35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0" h="2994">
                  <a:moveTo>
                    <a:pt x="0" y="0"/>
                  </a:moveTo>
                  <a:lnTo>
                    <a:pt x="747" y="0"/>
                  </a:lnTo>
                  <a:lnTo>
                    <a:pt x="1494" y="0"/>
                  </a:lnTo>
                  <a:lnTo>
                    <a:pt x="2241" y="0"/>
                  </a:lnTo>
                  <a:lnTo>
                    <a:pt x="2990" y="0"/>
                  </a:lnTo>
                  <a:lnTo>
                    <a:pt x="2990" y="748"/>
                  </a:lnTo>
                  <a:lnTo>
                    <a:pt x="2990" y="1496"/>
                  </a:lnTo>
                  <a:lnTo>
                    <a:pt x="2990" y="2244"/>
                  </a:lnTo>
                  <a:lnTo>
                    <a:pt x="2990" y="2994"/>
                  </a:lnTo>
                  <a:lnTo>
                    <a:pt x="2241" y="2994"/>
                  </a:lnTo>
                  <a:lnTo>
                    <a:pt x="1494" y="2994"/>
                  </a:lnTo>
                  <a:lnTo>
                    <a:pt x="747" y="2994"/>
                  </a:lnTo>
                  <a:lnTo>
                    <a:pt x="0" y="2994"/>
                  </a:lnTo>
                  <a:lnTo>
                    <a:pt x="0" y="2244"/>
                  </a:lnTo>
                  <a:lnTo>
                    <a:pt x="0" y="1496"/>
                  </a:lnTo>
                  <a:lnTo>
                    <a:pt x="0" y="7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6" y="549"/>
              <a:ext cx="128" cy="171"/>
            </a:xfrm>
            <a:custGeom>
              <a:avLst/>
              <a:gdLst>
                <a:gd name="T0" fmla="*/ 435 w 510"/>
                <a:gd name="T1" fmla="*/ 661 h 682"/>
                <a:gd name="T2" fmla="*/ 454 w 510"/>
                <a:gd name="T3" fmla="*/ 651 h 682"/>
                <a:gd name="T4" fmla="*/ 478 w 510"/>
                <a:gd name="T5" fmla="*/ 624 h 682"/>
                <a:gd name="T6" fmla="*/ 488 w 510"/>
                <a:gd name="T7" fmla="*/ 603 h 682"/>
                <a:gd name="T8" fmla="*/ 497 w 510"/>
                <a:gd name="T9" fmla="*/ 581 h 682"/>
                <a:gd name="T10" fmla="*/ 504 w 510"/>
                <a:gd name="T11" fmla="*/ 556 h 682"/>
                <a:gd name="T12" fmla="*/ 508 w 510"/>
                <a:gd name="T13" fmla="*/ 528 h 682"/>
                <a:gd name="T14" fmla="*/ 510 w 510"/>
                <a:gd name="T15" fmla="*/ 498 h 682"/>
                <a:gd name="T16" fmla="*/ 508 w 510"/>
                <a:gd name="T17" fmla="*/ 468 h 682"/>
                <a:gd name="T18" fmla="*/ 506 w 510"/>
                <a:gd name="T19" fmla="*/ 432 h 682"/>
                <a:gd name="T20" fmla="*/ 500 w 510"/>
                <a:gd name="T21" fmla="*/ 396 h 682"/>
                <a:gd name="T22" fmla="*/ 492 w 510"/>
                <a:gd name="T23" fmla="*/ 359 h 682"/>
                <a:gd name="T24" fmla="*/ 483 w 510"/>
                <a:gd name="T25" fmla="*/ 321 h 682"/>
                <a:gd name="T26" fmla="*/ 470 w 510"/>
                <a:gd name="T27" fmla="*/ 281 h 682"/>
                <a:gd name="T28" fmla="*/ 454 w 510"/>
                <a:gd name="T29" fmla="*/ 240 h 682"/>
                <a:gd name="T30" fmla="*/ 435 w 510"/>
                <a:gd name="T31" fmla="*/ 197 h 682"/>
                <a:gd name="T32" fmla="*/ 417 w 510"/>
                <a:gd name="T33" fmla="*/ 160 h 682"/>
                <a:gd name="T34" fmla="*/ 395 w 510"/>
                <a:gd name="T35" fmla="*/ 125 h 682"/>
                <a:gd name="T36" fmla="*/ 371 w 510"/>
                <a:gd name="T37" fmla="*/ 98 h 682"/>
                <a:gd name="T38" fmla="*/ 349 w 510"/>
                <a:gd name="T39" fmla="*/ 72 h 682"/>
                <a:gd name="T40" fmla="*/ 325 w 510"/>
                <a:gd name="T41" fmla="*/ 52 h 682"/>
                <a:gd name="T42" fmla="*/ 301 w 510"/>
                <a:gd name="T43" fmla="*/ 34 h 682"/>
                <a:gd name="T44" fmla="*/ 278 w 510"/>
                <a:gd name="T45" fmla="*/ 21 h 682"/>
                <a:gd name="T46" fmla="*/ 251 w 510"/>
                <a:gd name="T47" fmla="*/ 14 h 682"/>
                <a:gd name="T48" fmla="*/ 226 w 510"/>
                <a:gd name="T49" fmla="*/ 5 h 682"/>
                <a:gd name="T50" fmla="*/ 204 w 510"/>
                <a:gd name="T51" fmla="*/ 2 h 682"/>
                <a:gd name="T52" fmla="*/ 182 w 510"/>
                <a:gd name="T53" fmla="*/ 0 h 682"/>
                <a:gd name="T54" fmla="*/ 159 w 510"/>
                <a:gd name="T55" fmla="*/ 2 h 682"/>
                <a:gd name="T56" fmla="*/ 136 w 510"/>
                <a:gd name="T57" fmla="*/ 5 h 682"/>
                <a:gd name="T58" fmla="*/ 116 w 510"/>
                <a:gd name="T59" fmla="*/ 10 h 682"/>
                <a:gd name="T60" fmla="*/ 99 w 510"/>
                <a:gd name="T61" fmla="*/ 18 h 682"/>
                <a:gd name="T62" fmla="*/ 79 w 510"/>
                <a:gd name="T63" fmla="*/ 30 h 682"/>
                <a:gd name="T64" fmla="*/ 49 w 510"/>
                <a:gd name="T65" fmla="*/ 55 h 682"/>
                <a:gd name="T66" fmla="*/ 33 w 510"/>
                <a:gd name="T67" fmla="*/ 76 h 682"/>
                <a:gd name="T68" fmla="*/ 21 w 510"/>
                <a:gd name="T69" fmla="*/ 94 h 682"/>
                <a:gd name="T70" fmla="*/ 13 w 510"/>
                <a:gd name="T71" fmla="*/ 114 h 682"/>
                <a:gd name="T72" fmla="*/ 5 w 510"/>
                <a:gd name="T73" fmla="*/ 138 h 682"/>
                <a:gd name="T74" fmla="*/ 0 w 510"/>
                <a:gd name="T75" fmla="*/ 163 h 682"/>
                <a:gd name="T76" fmla="*/ 0 w 510"/>
                <a:gd name="T77" fmla="*/ 189 h 682"/>
                <a:gd name="T78" fmla="*/ 0 w 510"/>
                <a:gd name="T79" fmla="*/ 218 h 682"/>
                <a:gd name="T80" fmla="*/ 0 w 510"/>
                <a:gd name="T81" fmla="*/ 247 h 682"/>
                <a:gd name="T82" fmla="*/ 5 w 510"/>
                <a:gd name="T83" fmla="*/ 281 h 682"/>
                <a:gd name="T84" fmla="*/ 13 w 510"/>
                <a:gd name="T85" fmla="*/ 315 h 682"/>
                <a:gd name="T86" fmla="*/ 25 w 510"/>
                <a:gd name="T87" fmla="*/ 352 h 682"/>
                <a:gd name="T88" fmla="*/ 38 w 510"/>
                <a:gd name="T89" fmla="*/ 389 h 682"/>
                <a:gd name="T90" fmla="*/ 55 w 510"/>
                <a:gd name="T91" fmla="*/ 431 h 682"/>
                <a:gd name="T92" fmla="*/ 74 w 510"/>
                <a:gd name="T93" fmla="*/ 464 h 682"/>
                <a:gd name="T94" fmla="*/ 93 w 510"/>
                <a:gd name="T95" fmla="*/ 497 h 682"/>
                <a:gd name="T96" fmla="*/ 113 w 510"/>
                <a:gd name="T97" fmla="*/ 528 h 682"/>
                <a:gd name="T98" fmla="*/ 133 w 510"/>
                <a:gd name="T99" fmla="*/ 553 h 682"/>
                <a:gd name="T100" fmla="*/ 157 w 510"/>
                <a:gd name="T101" fmla="*/ 578 h 682"/>
                <a:gd name="T102" fmla="*/ 179 w 510"/>
                <a:gd name="T103" fmla="*/ 602 h 682"/>
                <a:gd name="T104" fmla="*/ 201 w 510"/>
                <a:gd name="T105" fmla="*/ 624 h 682"/>
                <a:gd name="T106" fmla="*/ 226 w 510"/>
                <a:gd name="T107" fmla="*/ 640 h 682"/>
                <a:gd name="T108" fmla="*/ 251 w 510"/>
                <a:gd name="T109" fmla="*/ 655 h 682"/>
                <a:gd name="T110" fmla="*/ 276 w 510"/>
                <a:gd name="T111" fmla="*/ 664 h 682"/>
                <a:gd name="T112" fmla="*/ 299 w 510"/>
                <a:gd name="T113" fmla="*/ 676 h 682"/>
                <a:gd name="T114" fmla="*/ 324 w 510"/>
                <a:gd name="T115" fmla="*/ 680 h 682"/>
                <a:gd name="T116" fmla="*/ 345 w 510"/>
                <a:gd name="T117" fmla="*/ 682 h 682"/>
                <a:gd name="T118" fmla="*/ 370 w 510"/>
                <a:gd name="T119" fmla="*/ 682 h 682"/>
                <a:gd name="T120" fmla="*/ 392 w 510"/>
                <a:gd name="T121" fmla="*/ 677 h 682"/>
                <a:gd name="T122" fmla="*/ 417 w 510"/>
                <a:gd name="T123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0" h="682">
                  <a:moveTo>
                    <a:pt x="422" y="672"/>
                  </a:moveTo>
                  <a:lnTo>
                    <a:pt x="426" y="669"/>
                  </a:lnTo>
                  <a:lnTo>
                    <a:pt x="430" y="665"/>
                  </a:lnTo>
                  <a:lnTo>
                    <a:pt x="435" y="661"/>
                  </a:lnTo>
                  <a:lnTo>
                    <a:pt x="442" y="659"/>
                  </a:lnTo>
                  <a:lnTo>
                    <a:pt x="445" y="656"/>
                  </a:lnTo>
                  <a:lnTo>
                    <a:pt x="449" y="655"/>
                  </a:lnTo>
                  <a:lnTo>
                    <a:pt x="454" y="651"/>
                  </a:lnTo>
                  <a:lnTo>
                    <a:pt x="459" y="645"/>
                  </a:lnTo>
                  <a:lnTo>
                    <a:pt x="464" y="639"/>
                  </a:lnTo>
                  <a:lnTo>
                    <a:pt x="474" y="630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16"/>
                  </a:lnTo>
                  <a:lnTo>
                    <a:pt x="485" y="611"/>
                  </a:lnTo>
                  <a:lnTo>
                    <a:pt x="488" y="603"/>
                  </a:lnTo>
                  <a:lnTo>
                    <a:pt x="492" y="599"/>
                  </a:lnTo>
                  <a:lnTo>
                    <a:pt x="492" y="592"/>
                  </a:lnTo>
                  <a:lnTo>
                    <a:pt x="497" y="589"/>
                  </a:lnTo>
                  <a:lnTo>
                    <a:pt x="497" y="581"/>
                  </a:lnTo>
                  <a:lnTo>
                    <a:pt x="500" y="577"/>
                  </a:lnTo>
                  <a:lnTo>
                    <a:pt x="500" y="570"/>
                  </a:lnTo>
                  <a:lnTo>
                    <a:pt x="504" y="563"/>
                  </a:lnTo>
                  <a:lnTo>
                    <a:pt x="504" y="556"/>
                  </a:lnTo>
                  <a:lnTo>
                    <a:pt x="506" y="549"/>
                  </a:lnTo>
                  <a:lnTo>
                    <a:pt x="506" y="542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8" y="519"/>
                  </a:lnTo>
                  <a:lnTo>
                    <a:pt x="508" y="513"/>
                  </a:lnTo>
                  <a:lnTo>
                    <a:pt x="510" y="507"/>
                  </a:lnTo>
                  <a:lnTo>
                    <a:pt x="510" y="498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0" y="473"/>
                  </a:lnTo>
                  <a:lnTo>
                    <a:pt x="508" y="468"/>
                  </a:lnTo>
                  <a:lnTo>
                    <a:pt x="508" y="457"/>
                  </a:lnTo>
                  <a:lnTo>
                    <a:pt x="508" y="448"/>
                  </a:lnTo>
                  <a:lnTo>
                    <a:pt x="508" y="439"/>
                  </a:lnTo>
                  <a:lnTo>
                    <a:pt x="506" y="432"/>
                  </a:lnTo>
                  <a:lnTo>
                    <a:pt x="506" y="423"/>
                  </a:lnTo>
                  <a:lnTo>
                    <a:pt x="504" y="414"/>
                  </a:lnTo>
                  <a:lnTo>
                    <a:pt x="504" y="405"/>
                  </a:lnTo>
                  <a:lnTo>
                    <a:pt x="500" y="396"/>
                  </a:lnTo>
                  <a:lnTo>
                    <a:pt x="500" y="388"/>
                  </a:lnTo>
                  <a:lnTo>
                    <a:pt x="497" y="378"/>
                  </a:lnTo>
                  <a:lnTo>
                    <a:pt x="497" y="371"/>
                  </a:lnTo>
                  <a:lnTo>
                    <a:pt x="492" y="359"/>
                  </a:lnTo>
                  <a:lnTo>
                    <a:pt x="492" y="351"/>
                  </a:lnTo>
                  <a:lnTo>
                    <a:pt x="488" y="338"/>
                  </a:lnTo>
                  <a:lnTo>
                    <a:pt x="485" y="332"/>
                  </a:lnTo>
                  <a:lnTo>
                    <a:pt x="483" y="321"/>
                  </a:lnTo>
                  <a:lnTo>
                    <a:pt x="478" y="311"/>
                  </a:lnTo>
                  <a:lnTo>
                    <a:pt x="478" y="302"/>
                  </a:lnTo>
                  <a:lnTo>
                    <a:pt x="474" y="290"/>
                  </a:lnTo>
                  <a:lnTo>
                    <a:pt x="470" y="281"/>
                  </a:lnTo>
                  <a:lnTo>
                    <a:pt x="464" y="269"/>
                  </a:lnTo>
                  <a:lnTo>
                    <a:pt x="460" y="260"/>
                  </a:lnTo>
                  <a:lnTo>
                    <a:pt x="459" y="251"/>
                  </a:lnTo>
                  <a:lnTo>
                    <a:pt x="454" y="240"/>
                  </a:lnTo>
                  <a:lnTo>
                    <a:pt x="449" y="228"/>
                  </a:lnTo>
                  <a:lnTo>
                    <a:pt x="447" y="219"/>
                  </a:lnTo>
                  <a:lnTo>
                    <a:pt x="442" y="210"/>
                  </a:lnTo>
                  <a:lnTo>
                    <a:pt x="435" y="197"/>
                  </a:lnTo>
                  <a:lnTo>
                    <a:pt x="430" y="189"/>
                  </a:lnTo>
                  <a:lnTo>
                    <a:pt x="426" y="178"/>
                  </a:lnTo>
                  <a:lnTo>
                    <a:pt x="420" y="169"/>
                  </a:lnTo>
                  <a:lnTo>
                    <a:pt x="417" y="160"/>
                  </a:lnTo>
                  <a:lnTo>
                    <a:pt x="410" y="151"/>
                  </a:lnTo>
                  <a:lnTo>
                    <a:pt x="404" y="144"/>
                  </a:lnTo>
                  <a:lnTo>
                    <a:pt x="400" y="135"/>
                  </a:lnTo>
                  <a:lnTo>
                    <a:pt x="395" y="125"/>
                  </a:lnTo>
                  <a:lnTo>
                    <a:pt x="387" y="119"/>
                  </a:lnTo>
                  <a:lnTo>
                    <a:pt x="383" y="113"/>
                  </a:lnTo>
                  <a:lnTo>
                    <a:pt x="379" y="105"/>
                  </a:lnTo>
                  <a:lnTo>
                    <a:pt x="371" y="98"/>
                  </a:lnTo>
                  <a:lnTo>
                    <a:pt x="367" y="90"/>
                  </a:lnTo>
                  <a:lnTo>
                    <a:pt x="360" y="85"/>
                  </a:lnTo>
                  <a:lnTo>
                    <a:pt x="354" y="80"/>
                  </a:lnTo>
                  <a:lnTo>
                    <a:pt x="349" y="72"/>
                  </a:lnTo>
                  <a:lnTo>
                    <a:pt x="345" y="69"/>
                  </a:lnTo>
                  <a:lnTo>
                    <a:pt x="337" y="60"/>
                  </a:lnTo>
                  <a:lnTo>
                    <a:pt x="332" y="57"/>
                  </a:lnTo>
                  <a:lnTo>
                    <a:pt x="325" y="52"/>
                  </a:lnTo>
                  <a:lnTo>
                    <a:pt x="321" y="47"/>
                  </a:lnTo>
                  <a:lnTo>
                    <a:pt x="312" y="43"/>
                  </a:lnTo>
                  <a:lnTo>
                    <a:pt x="307" y="39"/>
                  </a:lnTo>
                  <a:lnTo>
                    <a:pt x="301" y="34"/>
                  </a:lnTo>
                  <a:lnTo>
                    <a:pt x="296" y="32"/>
                  </a:lnTo>
                  <a:lnTo>
                    <a:pt x="287" y="27"/>
                  </a:lnTo>
                  <a:lnTo>
                    <a:pt x="282" y="25"/>
                  </a:lnTo>
                  <a:lnTo>
                    <a:pt x="278" y="21"/>
                  </a:lnTo>
                  <a:lnTo>
                    <a:pt x="271" y="18"/>
                  </a:lnTo>
                  <a:lnTo>
                    <a:pt x="264" y="15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46" y="9"/>
                  </a:lnTo>
                  <a:lnTo>
                    <a:pt x="239" y="9"/>
                  </a:lnTo>
                  <a:lnTo>
                    <a:pt x="234" y="6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2"/>
                  </a:lnTo>
                  <a:lnTo>
                    <a:pt x="204" y="2"/>
                  </a:lnTo>
                  <a:lnTo>
                    <a:pt x="197" y="2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16" y="10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4" y="15"/>
                  </a:lnTo>
                  <a:lnTo>
                    <a:pt x="99" y="18"/>
                  </a:lnTo>
                  <a:lnTo>
                    <a:pt x="93" y="21"/>
                  </a:lnTo>
                  <a:lnTo>
                    <a:pt x="91" y="22"/>
                  </a:lnTo>
                  <a:lnTo>
                    <a:pt x="86" y="27"/>
                  </a:lnTo>
                  <a:lnTo>
                    <a:pt x="79" y="30"/>
                  </a:lnTo>
                  <a:lnTo>
                    <a:pt x="68" y="34"/>
                  </a:lnTo>
                  <a:lnTo>
                    <a:pt x="63" y="43"/>
                  </a:lnTo>
                  <a:lnTo>
                    <a:pt x="55" y="47"/>
                  </a:lnTo>
                  <a:lnTo>
                    <a:pt x="49" y="55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33" y="80"/>
                  </a:lnTo>
                  <a:lnTo>
                    <a:pt x="28" y="85"/>
                  </a:lnTo>
                  <a:lnTo>
                    <a:pt x="25" y="89"/>
                  </a:lnTo>
                  <a:lnTo>
                    <a:pt x="21" y="94"/>
                  </a:lnTo>
                  <a:lnTo>
                    <a:pt x="20" y="98"/>
                  </a:lnTo>
                  <a:lnTo>
                    <a:pt x="17" y="102"/>
                  </a:lnTo>
                  <a:lnTo>
                    <a:pt x="15" y="110"/>
                  </a:lnTo>
                  <a:lnTo>
                    <a:pt x="13" y="114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5" y="144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3" y="263"/>
                  </a:lnTo>
                  <a:lnTo>
                    <a:pt x="3" y="272"/>
                  </a:lnTo>
                  <a:lnTo>
                    <a:pt x="5" y="281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3" y="306"/>
                  </a:lnTo>
                  <a:lnTo>
                    <a:pt x="13" y="315"/>
                  </a:lnTo>
                  <a:lnTo>
                    <a:pt x="15" y="323"/>
                  </a:lnTo>
                  <a:lnTo>
                    <a:pt x="17" y="332"/>
                  </a:lnTo>
                  <a:lnTo>
                    <a:pt x="20" y="340"/>
                  </a:lnTo>
                  <a:lnTo>
                    <a:pt x="25" y="352"/>
                  </a:lnTo>
                  <a:lnTo>
                    <a:pt x="28" y="361"/>
                  </a:lnTo>
                  <a:lnTo>
                    <a:pt x="30" y="371"/>
                  </a:lnTo>
                  <a:lnTo>
                    <a:pt x="36" y="378"/>
                  </a:lnTo>
                  <a:lnTo>
                    <a:pt x="38" y="389"/>
                  </a:lnTo>
                  <a:lnTo>
                    <a:pt x="42" y="398"/>
                  </a:lnTo>
                  <a:lnTo>
                    <a:pt x="46" y="407"/>
                  </a:lnTo>
                  <a:lnTo>
                    <a:pt x="51" y="418"/>
                  </a:lnTo>
                  <a:lnTo>
                    <a:pt x="55" y="431"/>
                  </a:lnTo>
                  <a:lnTo>
                    <a:pt x="61" y="439"/>
                  </a:lnTo>
                  <a:lnTo>
                    <a:pt x="65" y="448"/>
                  </a:lnTo>
                  <a:lnTo>
                    <a:pt x="68" y="456"/>
                  </a:lnTo>
                  <a:lnTo>
                    <a:pt x="74" y="464"/>
                  </a:lnTo>
                  <a:lnTo>
                    <a:pt x="79" y="470"/>
                  </a:lnTo>
                  <a:lnTo>
                    <a:pt x="83" y="482"/>
                  </a:lnTo>
                  <a:lnTo>
                    <a:pt x="88" y="489"/>
                  </a:lnTo>
                  <a:lnTo>
                    <a:pt x="93" y="497"/>
                  </a:lnTo>
                  <a:lnTo>
                    <a:pt x="99" y="503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3" y="528"/>
                  </a:lnTo>
                  <a:lnTo>
                    <a:pt x="118" y="536"/>
                  </a:lnTo>
                  <a:lnTo>
                    <a:pt x="124" y="540"/>
                  </a:lnTo>
                  <a:lnTo>
                    <a:pt x="129" y="549"/>
                  </a:lnTo>
                  <a:lnTo>
                    <a:pt x="133" y="553"/>
                  </a:lnTo>
                  <a:lnTo>
                    <a:pt x="141" y="563"/>
                  </a:lnTo>
                  <a:lnTo>
                    <a:pt x="146" y="565"/>
                  </a:lnTo>
                  <a:lnTo>
                    <a:pt x="149" y="574"/>
                  </a:lnTo>
                  <a:lnTo>
                    <a:pt x="157" y="578"/>
                  </a:lnTo>
                  <a:lnTo>
                    <a:pt x="161" y="586"/>
                  </a:lnTo>
                  <a:lnTo>
                    <a:pt x="166" y="590"/>
                  </a:lnTo>
                  <a:lnTo>
                    <a:pt x="174" y="597"/>
                  </a:lnTo>
                  <a:lnTo>
                    <a:pt x="179" y="602"/>
                  </a:lnTo>
                  <a:lnTo>
                    <a:pt x="187" y="609"/>
                  </a:lnTo>
                  <a:lnTo>
                    <a:pt x="191" y="611"/>
                  </a:lnTo>
                  <a:lnTo>
                    <a:pt x="197" y="616"/>
                  </a:lnTo>
                  <a:lnTo>
                    <a:pt x="201" y="624"/>
                  </a:lnTo>
                  <a:lnTo>
                    <a:pt x="209" y="627"/>
                  </a:lnTo>
                  <a:lnTo>
                    <a:pt x="213" y="631"/>
                  </a:lnTo>
                  <a:lnTo>
                    <a:pt x="221" y="636"/>
                  </a:lnTo>
                  <a:lnTo>
                    <a:pt x="226" y="640"/>
                  </a:lnTo>
                  <a:lnTo>
                    <a:pt x="232" y="645"/>
                  </a:lnTo>
                  <a:lnTo>
                    <a:pt x="239" y="647"/>
                  </a:lnTo>
                  <a:lnTo>
                    <a:pt x="246" y="651"/>
                  </a:lnTo>
                  <a:lnTo>
                    <a:pt x="251" y="655"/>
                  </a:lnTo>
                  <a:lnTo>
                    <a:pt x="257" y="656"/>
                  </a:lnTo>
                  <a:lnTo>
                    <a:pt x="262" y="659"/>
                  </a:lnTo>
                  <a:lnTo>
                    <a:pt x="271" y="661"/>
                  </a:lnTo>
                  <a:lnTo>
                    <a:pt x="276" y="664"/>
                  </a:lnTo>
                  <a:lnTo>
                    <a:pt x="282" y="669"/>
                  </a:lnTo>
                  <a:lnTo>
                    <a:pt x="287" y="670"/>
                  </a:lnTo>
                  <a:lnTo>
                    <a:pt x="293" y="672"/>
                  </a:lnTo>
                  <a:lnTo>
                    <a:pt x="299" y="676"/>
                  </a:lnTo>
                  <a:lnTo>
                    <a:pt x="305" y="676"/>
                  </a:lnTo>
                  <a:lnTo>
                    <a:pt x="310" y="677"/>
                  </a:lnTo>
                  <a:lnTo>
                    <a:pt x="317" y="677"/>
                  </a:lnTo>
                  <a:lnTo>
                    <a:pt x="324" y="680"/>
                  </a:lnTo>
                  <a:lnTo>
                    <a:pt x="330" y="682"/>
                  </a:lnTo>
                  <a:lnTo>
                    <a:pt x="335" y="682"/>
                  </a:lnTo>
                  <a:lnTo>
                    <a:pt x="342" y="682"/>
                  </a:lnTo>
                  <a:lnTo>
                    <a:pt x="345" y="682"/>
                  </a:lnTo>
                  <a:lnTo>
                    <a:pt x="354" y="682"/>
                  </a:lnTo>
                  <a:lnTo>
                    <a:pt x="358" y="682"/>
                  </a:lnTo>
                  <a:lnTo>
                    <a:pt x="364" y="682"/>
                  </a:lnTo>
                  <a:lnTo>
                    <a:pt x="370" y="682"/>
                  </a:lnTo>
                  <a:lnTo>
                    <a:pt x="379" y="682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2" y="677"/>
                  </a:lnTo>
                  <a:lnTo>
                    <a:pt x="399" y="677"/>
                  </a:lnTo>
                  <a:lnTo>
                    <a:pt x="404" y="677"/>
                  </a:lnTo>
                  <a:lnTo>
                    <a:pt x="410" y="676"/>
                  </a:lnTo>
                  <a:lnTo>
                    <a:pt x="417" y="676"/>
                  </a:lnTo>
                  <a:lnTo>
                    <a:pt x="422" y="672"/>
                  </a:lnTo>
                  <a:lnTo>
                    <a:pt x="422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" y="403"/>
              <a:ext cx="264" cy="249"/>
            </a:xfrm>
            <a:custGeom>
              <a:avLst/>
              <a:gdLst>
                <a:gd name="T0" fmla="*/ 354 w 1052"/>
                <a:gd name="T1" fmla="*/ 36 h 997"/>
                <a:gd name="T2" fmla="*/ 369 w 1052"/>
                <a:gd name="T3" fmla="*/ 73 h 997"/>
                <a:gd name="T4" fmla="*/ 388 w 1052"/>
                <a:gd name="T5" fmla="*/ 119 h 997"/>
                <a:gd name="T6" fmla="*/ 414 w 1052"/>
                <a:gd name="T7" fmla="*/ 167 h 997"/>
                <a:gd name="T8" fmla="*/ 443 w 1052"/>
                <a:gd name="T9" fmla="*/ 213 h 997"/>
                <a:gd name="T10" fmla="*/ 480 w 1052"/>
                <a:gd name="T11" fmla="*/ 252 h 997"/>
                <a:gd name="T12" fmla="*/ 523 w 1052"/>
                <a:gd name="T13" fmla="*/ 282 h 997"/>
                <a:gd name="T14" fmla="*/ 569 w 1052"/>
                <a:gd name="T15" fmla="*/ 293 h 997"/>
                <a:gd name="T16" fmla="*/ 614 w 1052"/>
                <a:gd name="T17" fmla="*/ 293 h 997"/>
                <a:gd name="T18" fmla="*/ 658 w 1052"/>
                <a:gd name="T19" fmla="*/ 280 h 997"/>
                <a:gd name="T20" fmla="*/ 702 w 1052"/>
                <a:gd name="T21" fmla="*/ 261 h 997"/>
                <a:gd name="T22" fmla="*/ 740 w 1052"/>
                <a:gd name="T23" fmla="*/ 238 h 997"/>
                <a:gd name="T24" fmla="*/ 776 w 1052"/>
                <a:gd name="T25" fmla="*/ 218 h 997"/>
                <a:gd name="T26" fmla="*/ 814 w 1052"/>
                <a:gd name="T27" fmla="*/ 198 h 997"/>
                <a:gd name="T28" fmla="*/ 856 w 1052"/>
                <a:gd name="T29" fmla="*/ 193 h 997"/>
                <a:gd name="T30" fmla="*/ 917 w 1052"/>
                <a:gd name="T31" fmla="*/ 198 h 997"/>
                <a:gd name="T32" fmla="*/ 973 w 1052"/>
                <a:gd name="T33" fmla="*/ 222 h 997"/>
                <a:gd name="T34" fmla="*/ 1019 w 1052"/>
                <a:gd name="T35" fmla="*/ 263 h 997"/>
                <a:gd name="T36" fmla="*/ 1039 w 1052"/>
                <a:gd name="T37" fmla="*/ 313 h 997"/>
                <a:gd name="T38" fmla="*/ 1049 w 1052"/>
                <a:gd name="T39" fmla="*/ 355 h 997"/>
                <a:gd name="T40" fmla="*/ 1044 w 1052"/>
                <a:gd name="T41" fmla="*/ 410 h 997"/>
                <a:gd name="T42" fmla="*/ 1023 w 1052"/>
                <a:gd name="T43" fmla="*/ 478 h 997"/>
                <a:gd name="T44" fmla="*/ 989 w 1052"/>
                <a:gd name="T45" fmla="*/ 553 h 997"/>
                <a:gd name="T46" fmla="*/ 948 w 1052"/>
                <a:gd name="T47" fmla="*/ 631 h 997"/>
                <a:gd name="T48" fmla="*/ 903 w 1052"/>
                <a:gd name="T49" fmla="*/ 709 h 997"/>
                <a:gd name="T50" fmla="*/ 852 w 1052"/>
                <a:gd name="T51" fmla="*/ 778 h 997"/>
                <a:gd name="T52" fmla="*/ 806 w 1052"/>
                <a:gd name="T53" fmla="*/ 839 h 997"/>
                <a:gd name="T54" fmla="*/ 765 w 1052"/>
                <a:gd name="T55" fmla="*/ 882 h 997"/>
                <a:gd name="T56" fmla="*/ 722 w 1052"/>
                <a:gd name="T57" fmla="*/ 916 h 997"/>
                <a:gd name="T58" fmla="*/ 668 w 1052"/>
                <a:gd name="T59" fmla="*/ 945 h 997"/>
                <a:gd name="T60" fmla="*/ 610 w 1052"/>
                <a:gd name="T61" fmla="*/ 972 h 997"/>
                <a:gd name="T62" fmla="*/ 552 w 1052"/>
                <a:gd name="T63" fmla="*/ 987 h 997"/>
                <a:gd name="T64" fmla="*/ 496 w 1052"/>
                <a:gd name="T65" fmla="*/ 997 h 997"/>
                <a:gd name="T66" fmla="*/ 447 w 1052"/>
                <a:gd name="T67" fmla="*/ 997 h 997"/>
                <a:gd name="T68" fmla="*/ 406 w 1052"/>
                <a:gd name="T69" fmla="*/ 985 h 997"/>
                <a:gd name="T70" fmla="*/ 377 w 1052"/>
                <a:gd name="T71" fmla="*/ 936 h 997"/>
                <a:gd name="T72" fmla="*/ 369 w 1052"/>
                <a:gd name="T73" fmla="*/ 880 h 997"/>
                <a:gd name="T74" fmla="*/ 367 w 1052"/>
                <a:gd name="T75" fmla="*/ 840 h 997"/>
                <a:gd name="T76" fmla="*/ 362 w 1052"/>
                <a:gd name="T77" fmla="*/ 791 h 997"/>
                <a:gd name="T78" fmla="*/ 344 w 1052"/>
                <a:gd name="T79" fmla="*/ 735 h 997"/>
                <a:gd name="T80" fmla="*/ 322 w 1052"/>
                <a:gd name="T81" fmla="*/ 666 h 997"/>
                <a:gd name="T82" fmla="*/ 283 w 1052"/>
                <a:gd name="T83" fmla="*/ 586 h 997"/>
                <a:gd name="T84" fmla="*/ 239 w 1052"/>
                <a:gd name="T85" fmla="*/ 511 h 997"/>
                <a:gd name="T86" fmla="*/ 201 w 1052"/>
                <a:gd name="T87" fmla="*/ 460 h 997"/>
                <a:gd name="T88" fmla="*/ 162 w 1052"/>
                <a:gd name="T89" fmla="*/ 426 h 997"/>
                <a:gd name="T90" fmla="*/ 110 w 1052"/>
                <a:gd name="T91" fmla="*/ 397 h 997"/>
                <a:gd name="T92" fmla="*/ 47 w 1052"/>
                <a:gd name="T93" fmla="*/ 372 h 997"/>
                <a:gd name="T94" fmla="*/ 0 w 1052"/>
                <a:gd name="T95" fmla="*/ 330 h 997"/>
                <a:gd name="T96" fmla="*/ 5 w 1052"/>
                <a:gd name="T97" fmla="*/ 293 h 997"/>
                <a:gd name="T98" fmla="*/ 26 w 1052"/>
                <a:gd name="T99" fmla="*/ 247 h 997"/>
                <a:gd name="T100" fmla="*/ 63 w 1052"/>
                <a:gd name="T101" fmla="*/ 197 h 997"/>
                <a:gd name="T102" fmla="*/ 106 w 1052"/>
                <a:gd name="T103" fmla="*/ 147 h 997"/>
                <a:gd name="T104" fmla="*/ 152 w 1052"/>
                <a:gd name="T105" fmla="*/ 100 h 997"/>
                <a:gd name="T106" fmla="*/ 195 w 1052"/>
                <a:gd name="T107" fmla="*/ 60 h 997"/>
                <a:gd name="T108" fmla="*/ 238 w 1052"/>
                <a:gd name="T109" fmla="*/ 25 h 997"/>
                <a:gd name="T110" fmla="*/ 289 w 1052"/>
                <a:gd name="T111" fmla="*/ 2 h 997"/>
                <a:gd name="T112" fmla="*/ 333 w 1052"/>
                <a:gd name="T113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2" h="997">
                  <a:moveTo>
                    <a:pt x="333" y="7"/>
                  </a:moveTo>
                  <a:lnTo>
                    <a:pt x="337" y="9"/>
                  </a:lnTo>
                  <a:lnTo>
                    <a:pt x="338" y="11"/>
                  </a:lnTo>
                  <a:lnTo>
                    <a:pt x="342" y="15"/>
                  </a:lnTo>
                  <a:lnTo>
                    <a:pt x="344" y="19"/>
                  </a:lnTo>
                  <a:lnTo>
                    <a:pt x="347" y="25"/>
                  </a:lnTo>
                  <a:lnTo>
                    <a:pt x="351" y="34"/>
                  </a:lnTo>
                  <a:lnTo>
                    <a:pt x="354" y="36"/>
                  </a:lnTo>
                  <a:lnTo>
                    <a:pt x="356" y="42"/>
                  </a:lnTo>
                  <a:lnTo>
                    <a:pt x="359" y="46"/>
                  </a:lnTo>
                  <a:lnTo>
                    <a:pt x="362" y="50"/>
                  </a:lnTo>
                  <a:lnTo>
                    <a:pt x="363" y="55"/>
                  </a:lnTo>
                  <a:lnTo>
                    <a:pt x="363" y="60"/>
                  </a:lnTo>
                  <a:lnTo>
                    <a:pt x="366" y="64"/>
                  </a:lnTo>
                  <a:lnTo>
                    <a:pt x="367" y="69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5" y="86"/>
                  </a:lnTo>
                  <a:lnTo>
                    <a:pt x="377" y="92"/>
                  </a:lnTo>
                  <a:lnTo>
                    <a:pt x="379" y="97"/>
                  </a:lnTo>
                  <a:lnTo>
                    <a:pt x="381" y="104"/>
                  </a:lnTo>
                  <a:lnTo>
                    <a:pt x="384" y="107"/>
                  </a:lnTo>
                  <a:lnTo>
                    <a:pt x="388" y="114"/>
                  </a:lnTo>
                  <a:lnTo>
                    <a:pt x="388" y="119"/>
                  </a:lnTo>
                  <a:lnTo>
                    <a:pt x="392" y="126"/>
                  </a:lnTo>
                  <a:lnTo>
                    <a:pt x="396" y="130"/>
                  </a:lnTo>
                  <a:lnTo>
                    <a:pt x="400" y="138"/>
                  </a:lnTo>
                  <a:lnTo>
                    <a:pt x="402" y="143"/>
                  </a:lnTo>
                  <a:lnTo>
                    <a:pt x="404" y="152"/>
                  </a:lnTo>
                  <a:lnTo>
                    <a:pt x="409" y="153"/>
                  </a:lnTo>
                  <a:lnTo>
                    <a:pt x="412" y="163"/>
                  </a:lnTo>
                  <a:lnTo>
                    <a:pt x="414" y="167"/>
                  </a:lnTo>
                  <a:lnTo>
                    <a:pt x="417" y="172"/>
                  </a:lnTo>
                  <a:lnTo>
                    <a:pt x="422" y="178"/>
                  </a:lnTo>
                  <a:lnTo>
                    <a:pt x="425" y="185"/>
                  </a:lnTo>
                  <a:lnTo>
                    <a:pt x="427" y="193"/>
                  </a:lnTo>
                  <a:lnTo>
                    <a:pt x="431" y="197"/>
                  </a:lnTo>
                  <a:lnTo>
                    <a:pt x="434" y="202"/>
                  </a:lnTo>
                  <a:lnTo>
                    <a:pt x="439" y="209"/>
                  </a:lnTo>
                  <a:lnTo>
                    <a:pt x="443" y="213"/>
                  </a:lnTo>
                  <a:lnTo>
                    <a:pt x="447" y="218"/>
                  </a:lnTo>
                  <a:lnTo>
                    <a:pt x="452" y="225"/>
                  </a:lnTo>
                  <a:lnTo>
                    <a:pt x="456" y="228"/>
                  </a:lnTo>
                  <a:lnTo>
                    <a:pt x="462" y="232"/>
                  </a:lnTo>
                  <a:lnTo>
                    <a:pt x="465" y="238"/>
                  </a:lnTo>
                  <a:lnTo>
                    <a:pt x="471" y="243"/>
                  </a:lnTo>
                  <a:lnTo>
                    <a:pt x="476" y="247"/>
                  </a:lnTo>
                  <a:lnTo>
                    <a:pt x="480" y="252"/>
                  </a:lnTo>
                  <a:lnTo>
                    <a:pt x="484" y="257"/>
                  </a:lnTo>
                  <a:lnTo>
                    <a:pt x="489" y="261"/>
                  </a:lnTo>
                  <a:lnTo>
                    <a:pt x="494" y="263"/>
                  </a:lnTo>
                  <a:lnTo>
                    <a:pt x="501" y="268"/>
                  </a:lnTo>
                  <a:lnTo>
                    <a:pt x="505" y="272"/>
                  </a:lnTo>
                  <a:lnTo>
                    <a:pt x="510" y="275"/>
                  </a:lnTo>
                  <a:lnTo>
                    <a:pt x="519" y="277"/>
                  </a:lnTo>
                  <a:lnTo>
                    <a:pt x="523" y="282"/>
                  </a:lnTo>
                  <a:lnTo>
                    <a:pt x="527" y="284"/>
                  </a:lnTo>
                  <a:lnTo>
                    <a:pt x="535" y="286"/>
                  </a:lnTo>
                  <a:lnTo>
                    <a:pt x="539" y="288"/>
                  </a:lnTo>
                  <a:lnTo>
                    <a:pt x="546" y="290"/>
                  </a:lnTo>
                  <a:lnTo>
                    <a:pt x="552" y="293"/>
                  </a:lnTo>
                  <a:lnTo>
                    <a:pt x="558" y="293"/>
                  </a:lnTo>
                  <a:lnTo>
                    <a:pt x="564" y="293"/>
                  </a:lnTo>
                  <a:lnTo>
                    <a:pt x="569" y="293"/>
                  </a:lnTo>
                  <a:lnTo>
                    <a:pt x="576" y="296"/>
                  </a:lnTo>
                  <a:lnTo>
                    <a:pt x="580" y="296"/>
                  </a:lnTo>
                  <a:lnTo>
                    <a:pt x="588" y="296"/>
                  </a:lnTo>
                  <a:lnTo>
                    <a:pt x="592" y="296"/>
                  </a:lnTo>
                  <a:lnTo>
                    <a:pt x="600" y="296"/>
                  </a:lnTo>
                  <a:lnTo>
                    <a:pt x="604" y="293"/>
                  </a:lnTo>
                  <a:lnTo>
                    <a:pt x="610" y="293"/>
                  </a:lnTo>
                  <a:lnTo>
                    <a:pt x="614" y="293"/>
                  </a:lnTo>
                  <a:lnTo>
                    <a:pt x="622" y="290"/>
                  </a:lnTo>
                  <a:lnTo>
                    <a:pt x="626" y="290"/>
                  </a:lnTo>
                  <a:lnTo>
                    <a:pt x="633" y="288"/>
                  </a:lnTo>
                  <a:lnTo>
                    <a:pt x="638" y="286"/>
                  </a:lnTo>
                  <a:lnTo>
                    <a:pt x="643" y="284"/>
                  </a:lnTo>
                  <a:lnTo>
                    <a:pt x="648" y="284"/>
                  </a:lnTo>
                  <a:lnTo>
                    <a:pt x="654" y="282"/>
                  </a:lnTo>
                  <a:lnTo>
                    <a:pt x="658" y="280"/>
                  </a:lnTo>
                  <a:lnTo>
                    <a:pt x="665" y="277"/>
                  </a:lnTo>
                  <a:lnTo>
                    <a:pt x="668" y="275"/>
                  </a:lnTo>
                  <a:lnTo>
                    <a:pt x="673" y="272"/>
                  </a:lnTo>
                  <a:lnTo>
                    <a:pt x="681" y="271"/>
                  </a:lnTo>
                  <a:lnTo>
                    <a:pt x="685" y="268"/>
                  </a:lnTo>
                  <a:lnTo>
                    <a:pt x="690" y="265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6" y="259"/>
                  </a:lnTo>
                  <a:lnTo>
                    <a:pt x="710" y="257"/>
                  </a:lnTo>
                  <a:lnTo>
                    <a:pt x="715" y="253"/>
                  </a:lnTo>
                  <a:lnTo>
                    <a:pt x="721" y="250"/>
                  </a:lnTo>
                  <a:lnTo>
                    <a:pt x="723" y="247"/>
                  </a:lnTo>
                  <a:lnTo>
                    <a:pt x="732" y="246"/>
                  </a:lnTo>
                  <a:lnTo>
                    <a:pt x="735" y="243"/>
                  </a:lnTo>
                  <a:lnTo>
                    <a:pt x="740" y="238"/>
                  </a:lnTo>
                  <a:lnTo>
                    <a:pt x="746" y="235"/>
                  </a:lnTo>
                  <a:lnTo>
                    <a:pt x="750" y="232"/>
                  </a:lnTo>
                  <a:lnTo>
                    <a:pt x="754" y="232"/>
                  </a:lnTo>
                  <a:lnTo>
                    <a:pt x="759" y="227"/>
                  </a:lnTo>
                  <a:lnTo>
                    <a:pt x="763" y="225"/>
                  </a:lnTo>
                  <a:lnTo>
                    <a:pt x="768" y="222"/>
                  </a:lnTo>
                  <a:lnTo>
                    <a:pt x="772" y="219"/>
                  </a:lnTo>
                  <a:lnTo>
                    <a:pt x="776" y="218"/>
                  </a:lnTo>
                  <a:lnTo>
                    <a:pt x="781" y="215"/>
                  </a:lnTo>
                  <a:lnTo>
                    <a:pt x="786" y="213"/>
                  </a:lnTo>
                  <a:lnTo>
                    <a:pt x="790" y="210"/>
                  </a:lnTo>
                  <a:lnTo>
                    <a:pt x="796" y="209"/>
                  </a:lnTo>
                  <a:lnTo>
                    <a:pt x="801" y="206"/>
                  </a:lnTo>
                  <a:lnTo>
                    <a:pt x="805" y="203"/>
                  </a:lnTo>
                  <a:lnTo>
                    <a:pt x="809" y="202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21" y="197"/>
                  </a:lnTo>
                  <a:lnTo>
                    <a:pt x="826" y="197"/>
                  </a:lnTo>
                  <a:lnTo>
                    <a:pt x="834" y="194"/>
                  </a:lnTo>
                  <a:lnTo>
                    <a:pt x="843" y="193"/>
                  </a:lnTo>
                  <a:lnTo>
                    <a:pt x="848" y="193"/>
                  </a:lnTo>
                  <a:lnTo>
                    <a:pt x="852" y="193"/>
                  </a:lnTo>
                  <a:lnTo>
                    <a:pt x="856" y="193"/>
                  </a:lnTo>
                  <a:lnTo>
                    <a:pt x="861" y="193"/>
                  </a:lnTo>
                  <a:lnTo>
                    <a:pt x="868" y="193"/>
                  </a:lnTo>
                  <a:lnTo>
                    <a:pt x="878" y="193"/>
                  </a:lnTo>
                  <a:lnTo>
                    <a:pt x="885" y="194"/>
                  </a:lnTo>
                  <a:lnTo>
                    <a:pt x="894" y="197"/>
                  </a:lnTo>
                  <a:lnTo>
                    <a:pt x="900" y="197"/>
                  </a:lnTo>
                  <a:lnTo>
                    <a:pt x="907" y="197"/>
                  </a:lnTo>
                  <a:lnTo>
                    <a:pt x="917" y="198"/>
                  </a:lnTo>
                  <a:lnTo>
                    <a:pt x="923" y="202"/>
                  </a:lnTo>
                  <a:lnTo>
                    <a:pt x="934" y="203"/>
                  </a:lnTo>
                  <a:lnTo>
                    <a:pt x="936" y="206"/>
                  </a:lnTo>
                  <a:lnTo>
                    <a:pt x="947" y="209"/>
                  </a:lnTo>
                  <a:lnTo>
                    <a:pt x="953" y="210"/>
                  </a:lnTo>
                  <a:lnTo>
                    <a:pt x="960" y="213"/>
                  </a:lnTo>
                  <a:lnTo>
                    <a:pt x="967" y="218"/>
                  </a:lnTo>
                  <a:lnTo>
                    <a:pt x="973" y="222"/>
                  </a:lnTo>
                  <a:lnTo>
                    <a:pt x="980" y="227"/>
                  </a:lnTo>
                  <a:lnTo>
                    <a:pt x="986" y="232"/>
                  </a:lnTo>
                  <a:lnTo>
                    <a:pt x="992" y="235"/>
                  </a:lnTo>
                  <a:lnTo>
                    <a:pt x="998" y="240"/>
                  </a:lnTo>
                  <a:lnTo>
                    <a:pt x="1003" y="247"/>
                  </a:lnTo>
                  <a:lnTo>
                    <a:pt x="1010" y="250"/>
                  </a:lnTo>
                  <a:lnTo>
                    <a:pt x="1014" y="259"/>
                  </a:lnTo>
                  <a:lnTo>
                    <a:pt x="1019" y="263"/>
                  </a:lnTo>
                  <a:lnTo>
                    <a:pt x="1023" y="272"/>
                  </a:lnTo>
                  <a:lnTo>
                    <a:pt x="1028" y="280"/>
                  </a:lnTo>
                  <a:lnTo>
                    <a:pt x="1032" y="288"/>
                  </a:lnTo>
                  <a:lnTo>
                    <a:pt x="1032" y="293"/>
                  </a:lnTo>
                  <a:lnTo>
                    <a:pt x="1035" y="296"/>
                  </a:lnTo>
                  <a:lnTo>
                    <a:pt x="1038" y="302"/>
                  </a:lnTo>
                  <a:lnTo>
                    <a:pt x="1039" y="307"/>
                  </a:lnTo>
                  <a:lnTo>
                    <a:pt x="1039" y="313"/>
                  </a:lnTo>
                  <a:lnTo>
                    <a:pt x="1042" y="317"/>
                  </a:lnTo>
                  <a:lnTo>
                    <a:pt x="1044" y="321"/>
                  </a:lnTo>
                  <a:lnTo>
                    <a:pt x="1044" y="327"/>
                  </a:lnTo>
                  <a:lnTo>
                    <a:pt x="1047" y="332"/>
                  </a:lnTo>
                  <a:lnTo>
                    <a:pt x="1049" y="338"/>
                  </a:lnTo>
                  <a:lnTo>
                    <a:pt x="1049" y="343"/>
                  </a:lnTo>
                  <a:lnTo>
                    <a:pt x="1049" y="348"/>
                  </a:lnTo>
                  <a:lnTo>
                    <a:pt x="1049" y="355"/>
                  </a:lnTo>
                  <a:lnTo>
                    <a:pt x="1049" y="360"/>
                  </a:lnTo>
                  <a:lnTo>
                    <a:pt x="1049" y="367"/>
                  </a:lnTo>
                  <a:lnTo>
                    <a:pt x="1052" y="373"/>
                  </a:lnTo>
                  <a:lnTo>
                    <a:pt x="1049" y="380"/>
                  </a:lnTo>
                  <a:lnTo>
                    <a:pt x="1049" y="390"/>
                  </a:lnTo>
                  <a:lnTo>
                    <a:pt x="1049" y="393"/>
                  </a:lnTo>
                  <a:lnTo>
                    <a:pt x="1049" y="403"/>
                  </a:lnTo>
                  <a:lnTo>
                    <a:pt x="1044" y="410"/>
                  </a:lnTo>
                  <a:lnTo>
                    <a:pt x="1044" y="418"/>
                  </a:lnTo>
                  <a:lnTo>
                    <a:pt x="1042" y="426"/>
                  </a:lnTo>
                  <a:lnTo>
                    <a:pt x="1039" y="435"/>
                  </a:lnTo>
                  <a:lnTo>
                    <a:pt x="1035" y="442"/>
                  </a:lnTo>
                  <a:lnTo>
                    <a:pt x="1032" y="451"/>
                  </a:lnTo>
                  <a:lnTo>
                    <a:pt x="1031" y="460"/>
                  </a:lnTo>
                  <a:lnTo>
                    <a:pt x="1028" y="470"/>
                  </a:lnTo>
                  <a:lnTo>
                    <a:pt x="1023" y="478"/>
                  </a:lnTo>
                  <a:lnTo>
                    <a:pt x="1019" y="488"/>
                  </a:lnTo>
                  <a:lnTo>
                    <a:pt x="1014" y="497"/>
                  </a:lnTo>
                  <a:lnTo>
                    <a:pt x="1013" y="506"/>
                  </a:lnTo>
                  <a:lnTo>
                    <a:pt x="1009" y="515"/>
                  </a:lnTo>
                  <a:lnTo>
                    <a:pt x="1003" y="526"/>
                  </a:lnTo>
                  <a:lnTo>
                    <a:pt x="998" y="535"/>
                  </a:lnTo>
                  <a:lnTo>
                    <a:pt x="997" y="545"/>
                  </a:lnTo>
                  <a:lnTo>
                    <a:pt x="989" y="553"/>
                  </a:lnTo>
                  <a:lnTo>
                    <a:pt x="985" y="564"/>
                  </a:lnTo>
                  <a:lnTo>
                    <a:pt x="980" y="572"/>
                  </a:lnTo>
                  <a:lnTo>
                    <a:pt x="973" y="584"/>
                  </a:lnTo>
                  <a:lnTo>
                    <a:pt x="969" y="593"/>
                  </a:lnTo>
                  <a:lnTo>
                    <a:pt x="964" y="602"/>
                  </a:lnTo>
                  <a:lnTo>
                    <a:pt x="960" y="611"/>
                  </a:lnTo>
                  <a:lnTo>
                    <a:pt x="955" y="623"/>
                  </a:lnTo>
                  <a:lnTo>
                    <a:pt x="948" y="631"/>
                  </a:lnTo>
                  <a:lnTo>
                    <a:pt x="944" y="641"/>
                  </a:lnTo>
                  <a:lnTo>
                    <a:pt x="936" y="649"/>
                  </a:lnTo>
                  <a:lnTo>
                    <a:pt x="930" y="661"/>
                  </a:lnTo>
                  <a:lnTo>
                    <a:pt x="923" y="670"/>
                  </a:lnTo>
                  <a:lnTo>
                    <a:pt x="919" y="680"/>
                  </a:lnTo>
                  <a:lnTo>
                    <a:pt x="915" y="689"/>
                  </a:lnTo>
                  <a:lnTo>
                    <a:pt x="907" y="698"/>
                  </a:lnTo>
                  <a:lnTo>
                    <a:pt x="903" y="709"/>
                  </a:lnTo>
                  <a:lnTo>
                    <a:pt x="896" y="716"/>
                  </a:lnTo>
                  <a:lnTo>
                    <a:pt x="889" y="728"/>
                  </a:lnTo>
                  <a:lnTo>
                    <a:pt x="881" y="735"/>
                  </a:lnTo>
                  <a:lnTo>
                    <a:pt x="878" y="744"/>
                  </a:lnTo>
                  <a:lnTo>
                    <a:pt x="871" y="753"/>
                  </a:lnTo>
                  <a:lnTo>
                    <a:pt x="864" y="760"/>
                  </a:lnTo>
                  <a:lnTo>
                    <a:pt x="861" y="772"/>
                  </a:lnTo>
                  <a:lnTo>
                    <a:pt x="852" y="778"/>
                  </a:lnTo>
                  <a:lnTo>
                    <a:pt x="848" y="789"/>
                  </a:lnTo>
                  <a:lnTo>
                    <a:pt x="840" y="794"/>
                  </a:lnTo>
                  <a:lnTo>
                    <a:pt x="834" y="803"/>
                  </a:lnTo>
                  <a:lnTo>
                    <a:pt x="827" y="809"/>
                  </a:lnTo>
                  <a:lnTo>
                    <a:pt x="823" y="816"/>
                  </a:lnTo>
                  <a:lnTo>
                    <a:pt x="818" y="824"/>
                  </a:lnTo>
                  <a:lnTo>
                    <a:pt x="814" y="831"/>
                  </a:lnTo>
                  <a:lnTo>
                    <a:pt x="806" y="839"/>
                  </a:lnTo>
                  <a:lnTo>
                    <a:pt x="801" y="844"/>
                  </a:lnTo>
                  <a:lnTo>
                    <a:pt x="797" y="849"/>
                  </a:lnTo>
                  <a:lnTo>
                    <a:pt x="790" y="856"/>
                  </a:lnTo>
                  <a:lnTo>
                    <a:pt x="786" y="861"/>
                  </a:lnTo>
                  <a:lnTo>
                    <a:pt x="781" y="869"/>
                  </a:lnTo>
                  <a:lnTo>
                    <a:pt x="775" y="874"/>
                  </a:lnTo>
                  <a:lnTo>
                    <a:pt x="772" y="877"/>
                  </a:lnTo>
                  <a:lnTo>
                    <a:pt x="765" y="882"/>
                  </a:lnTo>
                  <a:lnTo>
                    <a:pt x="761" y="886"/>
                  </a:lnTo>
                  <a:lnTo>
                    <a:pt x="756" y="890"/>
                  </a:lnTo>
                  <a:lnTo>
                    <a:pt x="752" y="895"/>
                  </a:lnTo>
                  <a:lnTo>
                    <a:pt x="746" y="899"/>
                  </a:lnTo>
                  <a:lnTo>
                    <a:pt x="740" y="905"/>
                  </a:lnTo>
                  <a:lnTo>
                    <a:pt x="734" y="907"/>
                  </a:lnTo>
                  <a:lnTo>
                    <a:pt x="727" y="911"/>
                  </a:lnTo>
                  <a:lnTo>
                    <a:pt x="722" y="916"/>
                  </a:lnTo>
                  <a:lnTo>
                    <a:pt x="715" y="920"/>
                  </a:lnTo>
                  <a:lnTo>
                    <a:pt x="708" y="922"/>
                  </a:lnTo>
                  <a:lnTo>
                    <a:pt x="702" y="927"/>
                  </a:lnTo>
                  <a:lnTo>
                    <a:pt x="697" y="932"/>
                  </a:lnTo>
                  <a:lnTo>
                    <a:pt x="688" y="935"/>
                  </a:lnTo>
                  <a:lnTo>
                    <a:pt x="681" y="937"/>
                  </a:lnTo>
                  <a:lnTo>
                    <a:pt x="677" y="941"/>
                  </a:lnTo>
                  <a:lnTo>
                    <a:pt x="668" y="945"/>
                  </a:lnTo>
                  <a:lnTo>
                    <a:pt x="660" y="948"/>
                  </a:lnTo>
                  <a:lnTo>
                    <a:pt x="655" y="949"/>
                  </a:lnTo>
                  <a:lnTo>
                    <a:pt x="647" y="955"/>
                  </a:lnTo>
                  <a:lnTo>
                    <a:pt x="640" y="957"/>
                  </a:lnTo>
                  <a:lnTo>
                    <a:pt x="633" y="960"/>
                  </a:lnTo>
                  <a:lnTo>
                    <a:pt x="626" y="962"/>
                  </a:lnTo>
                  <a:lnTo>
                    <a:pt x="619" y="966"/>
                  </a:lnTo>
                  <a:lnTo>
                    <a:pt x="610" y="972"/>
                  </a:lnTo>
                  <a:lnTo>
                    <a:pt x="604" y="972"/>
                  </a:lnTo>
                  <a:lnTo>
                    <a:pt x="594" y="973"/>
                  </a:lnTo>
                  <a:lnTo>
                    <a:pt x="589" y="974"/>
                  </a:lnTo>
                  <a:lnTo>
                    <a:pt x="580" y="977"/>
                  </a:lnTo>
                  <a:lnTo>
                    <a:pt x="575" y="980"/>
                  </a:lnTo>
                  <a:lnTo>
                    <a:pt x="569" y="982"/>
                  </a:lnTo>
                  <a:lnTo>
                    <a:pt x="560" y="985"/>
                  </a:lnTo>
                  <a:lnTo>
                    <a:pt x="552" y="987"/>
                  </a:lnTo>
                  <a:lnTo>
                    <a:pt x="544" y="987"/>
                  </a:lnTo>
                  <a:lnTo>
                    <a:pt x="537" y="987"/>
                  </a:lnTo>
                  <a:lnTo>
                    <a:pt x="530" y="989"/>
                  </a:lnTo>
                  <a:lnTo>
                    <a:pt x="523" y="991"/>
                  </a:lnTo>
                  <a:lnTo>
                    <a:pt x="515" y="991"/>
                  </a:lnTo>
                  <a:lnTo>
                    <a:pt x="510" y="993"/>
                  </a:lnTo>
                  <a:lnTo>
                    <a:pt x="505" y="997"/>
                  </a:lnTo>
                  <a:lnTo>
                    <a:pt x="496" y="997"/>
                  </a:lnTo>
                  <a:lnTo>
                    <a:pt x="489" y="997"/>
                  </a:lnTo>
                  <a:lnTo>
                    <a:pt x="484" y="997"/>
                  </a:lnTo>
                  <a:lnTo>
                    <a:pt x="477" y="997"/>
                  </a:lnTo>
                  <a:lnTo>
                    <a:pt x="471" y="997"/>
                  </a:lnTo>
                  <a:lnTo>
                    <a:pt x="465" y="997"/>
                  </a:lnTo>
                  <a:lnTo>
                    <a:pt x="459" y="997"/>
                  </a:lnTo>
                  <a:lnTo>
                    <a:pt x="455" y="997"/>
                  </a:lnTo>
                  <a:lnTo>
                    <a:pt x="447" y="997"/>
                  </a:lnTo>
                  <a:lnTo>
                    <a:pt x="440" y="997"/>
                  </a:lnTo>
                  <a:lnTo>
                    <a:pt x="437" y="993"/>
                  </a:lnTo>
                  <a:lnTo>
                    <a:pt x="431" y="993"/>
                  </a:lnTo>
                  <a:lnTo>
                    <a:pt x="427" y="991"/>
                  </a:lnTo>
                  <a:lnTo>
                    <a:pt x="422" y="991"/>
                  </a:lnTo>
                  <a:lnTo>
                    <a:pt x="417" y="989"/>
                  </a:lnTo>
                  <a:lnTo>
                    <a:pt x="414" y="987"/>
                  </a:lnTo>
                  <a:lnTo>
                    <a:pt x="406" y="985"/>
                  </a:lnTo>
                  <a:lnTo>
                    <a:pt x="400" y="980"/>
                  </a:lnTo>
                  <a:lnTo>
                    <a:pt x="392" y="973"/>
                  </a:lnTo>
                  <a:lnTo>
                    <a:pt x="391" y="972"/>
                  </a:lnTo>
                  <a:lnTo>
                    <a:pt x="387" y="962"/>
                  </a:lnTo>
                  <a:lnTo>
                    <a:pt x="384" y="957"/>
                  </a:lnTo>
                  <a:lnTo>
                    <a:pt x="381" y="949"/>
                  </a:lnTo>
                  <a:lnTo>
                    <a:pt x="377" y="943"/>
                  </a:lnTo>
                  <a:lnTo>
                    <a:pt x="377" y="936"/>
                  </a:lnTo>
                  <a:lnTo>
                    <a:pt x="375" y="930"/>
                  </a:lnTo>
                  <a:lnTo>
                    <a:pt x="372" y="922"/>
                  </a:lnTo>
                  <a:lnTo>
                    <a:pt x="372" y="916"/>
                  </a:lnTo>
                  <a:lnTo>
                    <a:pt x="372" y="907"/>
                  </a:lnTo>
                  <a:lnTo>
                    <a:pt x="372" y="899"/>
                  </a:lnTo>
                  <a:lnTo>
                    <a:pt x="369" y="890"/>
                  </a:lnTo>
                  <a:lnTo>
                    <a:pt x="369" y="882"/>
                  </a:lnTo>
                  <a:lnTo>
                    <a:pt x="369" y="880"/>
                  </a:lnTo>
                  <a:lnTo>
                    <a:pt x="369" y="874"/>
                  </a:lnTo>
                  <a:lnTo>
                    <a:pt x="369" y="869"/>
                  </a:lnTo>
                  <a:lnTo>
                    <a:pt x="369" y="865"/>
                  </a:lnTo>
                  <a:lnTo>
                    <a:pt x="367" y="861"/>
                  </a:lnTo>
                  <a:lnTo>
                    <a:pt x="367" y="856"/>
                  </a:lnTo>
                  <a:lnTo>
                    <a:pt x="367" y="852"/>
                  </a:lnTo>
                  <a:lnTo>
                    <a:pt x="367" y="844"/>
                  </a:lnTo>
                  <a:lnTo>
                    <a:pt x="367" y="840"/>
                  </a:lnTo>
                  <a:lnTo>
                    <a:pt x="367" y="835"/>
                  </a:lnTo>
                  <a:lnTo>
                    <a:pt x="367" y="828"/>
                  </a:lnTo>
                  <a:lnTo>
                    <a:pt x="366" y="824"/>
                  </a:lnTo>
                  <a:lnTo>
                    <a:pt x="363" y="819"/>
                  </a:lnTo>
                  <a:lnTo>
                    <a:pt x="363" y="810"/>
                  </a:lnTo>
                  <a:lnTo>
                    <a:pt x="363" y="806"/>
                  </a:lnTo>
                  <a:lnTo>
                    <a:pt x="363" y="799"/>
                  </a:lnTo>
                  <a:lnTo>
                    <a:pt x="362" y="791"/>
                  </a:lnTo>
                  <a:lnTo>
                    <a:pt x="359" y="785"/>
                  </a:lnTo>
                  <a:lnTo>
                    <a:pt x="359" y="781"/>
                  </a:lnTo>
                  <a:lnTo>
                    <a:pt x="356" y="773"/>
                  </a:lnTo>
                  <a:lnTo>
                    <a:pt x="354" y="764"/>
                  </a:lnTo>
                  <a:lnTo>
                    <a:pt x="351" y="759"/>
                  </a:lnTo>
                  <a:lnTo>
                    <a:pt x="351" y="751"/>
                  </a:lnTo>
                  <a:lnTo>
                    <a:pt x="347" y="744"/>
                  </a:lnTo>
                  <a:lnTo>
                    <a:pt x="344" y="735"/>
                  </a:lnTo>
                  <a:lnTo>
                    <a:pt x="342" y="728"/>
                  </a:lnTo>
                  <a:lnTo>
                    <a:pt x="341" y="719"/>
                  </a:lnTo>
                  <a:lnTo>
                    <a:pt x="338" y="711"/>
                  </a:lnTo>
                  <a:lnTo>
                    <a:pt x="333" y="703"/>
                  </a:lnTo>
                  <a:lnTo>
                    <a:pt x="331" y="694"/>
                  </a:lnTo>
                  <a:lnTo>
                    <a:pt x="329" y="684"/>
                  </a:lnTo>
                  <a:lnTo>
                    <a:pt x="326" y="67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313" y="648"/>
                  </a:lnTo>
                  <a:lnTo>
                    <a:pt x="308" y="639"/>
                  </a:lnTo>
                  <a:lnTo>
                    <a:pt x="304" y="627"/>
                  </a:lnTo>
                  <a:lnTo>
                    <a:pt x="297" y="616"/>
                  </a:lnTo>
                  <a:lnTo>
                    <a:pt x="293" y="606"/>
                  </a:lnTo>
                  <a:lnTo>
                    <a:pt x="288" y="598"/>
                  </a:lnTo>
                  <a:lnTo>
                    <a:pt x="283" y="586"/>
                  </a:lnTo>
                  <a:lnTo>
                    <a:pt x="276" y="574"/>
                  </a:lnTo>
                  <a:lnTo>
                    <a:pt x="272" y="565"/>
                  </a:lnTo>
                  <a:lnTo>
                    <a:pt x="268" y="553"/>
                  </a:lnTo>
                  <a:lnTo>
                    <a:pt x="259" y="545"/>
                  </a:lnTo>
                  <a:lnTo>
                    <a:pt x="256" y="535"/>
                  </a:lnTo>
                  <a:lnTo>
                    <a:pt x="248" y="528"/>
                  </a:lnTo>
                  <a:lnTo>
                    <a:pt x="245" y="520"/>
                  </a:lnTo>
                  <a:lnTo>
                    <a:pt x="239" y="511"/>
                  </a:lnTo>
                  <a:lnTo>
                    <a:pt x="234" y="503"/>
                  </a:lnTo>
                  <a:lnTo>
                    <a:pt x="231" y="497"/>
                  </a:lnTo>
                  <a:lnTo>
                    <a:pt x="226" y="490"/>
                  </a:lnTo>
                  <a:lnTo>
                    <a:pt x="221" y="485"/>
                  </a:lnTo>
                  <a:lnTo>
                    <a:pt x="214" y="478"/>
                  </a:lnTo>
                  <a:lnTo>
                    <a:pt x="209" y="470"/>
                  </a:lnTo>
                  <a:lnTo>
                    <a:pt x="205" y="467"/>
                  </a:lnTo>
                  <a:lnTo>
                    <a:pt x="201" y="460"/>
                  </a:lnTo>
                  <a:lnTo>
                    <a:pt x="196" y="456"/>
                  </a:lnTo>
                  <a:lnTo>
                    <a:pt x="192" y="451"/>
                  </a:lnTo>
                  <a:lnTo>
                    <a:pt x="187" y="445"/>
                  </a:lnTo>
                  <a:lnTo>
                    <a:pt x="180" y="442"/>
                  </a:lnTo>
                  <a:lnTo>
                    <a:pt x="176" y="440"/>
                  </a:lnTo>
                  <a:lnTo>
                    <a:pt x="171" y="435"/>
                  </a:lnTo>
                  <a:lnTo>
                    <a:pt x="166" y="431"/>
                  </a:lnTo>
                  <a:lnTo>
                    <a:pt x="162" y="426"/>
                  </a:lnTo>
                  <a:lnTo>
                    <a:pt x="158" y="423"/>
                  </a:lnTo>
                  <a:lnTo>
                    <a:pt x="155" y="418"/>
                  </a:lnTo>
                  <a:lnTo>
                    <a:pt x="151" y="418"/>
                  </a:lnTo>
                  <a:lnTo>
                    <a:pt x="141" y="411"/>
                  </a:lnTo>
                  <a:lnTo>
                    <a:pt x="135" y="406"/>
                  </a:lnTo>
                  <a:lnTo>
                    <a:pt x="126" y="403"/>
                  </a:lnTo>
                  <a:lnTo>
                    <a:pt x="116" y="398"/>
                  </a:lnTo>
                  <a:lnTo>
                    <a:pt x="110" y="397"/>
                  </a:lnTo>
                  <a:lnTo>
                    <a:pt x="100" y="392"/>
                  </a:lnTo>
                  <a:lnTo>
                    <a:pt x="93" y="390"/>
                  </a:lnTo>
                  <a:lnTo>
                    <a:pt x="85" y="386"/>
                  </a:lnTo>
                  <a:lnTo>
                    <a:pt x="80" y="385"/>
                  </a:lnTo>
                  <a:lnTo>
                    <a:pt x="71" y="380"/>
                  </a:lnTo>
                  <a:lnTo>
                    <a:pt x="63" y="378"/>
                  </a:lnTo>
                  <a:lnTo>
                    <a:pt x="55" y="373"/>
                  </a:lnTo>
                  <a:lnTo>
                    <a:pt x="47" y="372"/>
                  </a:lnTo>
                  <a:lnTo>
                    <a:pt x="43" y="368"/>
                  </a:lnTo>
                  <a:lnTo>
                    <a:pt x="33" y="364"/>
                  </a:lnTo>
                  <a:lnTo>
                    <a:pt x="30" y="360"/>
                  </a:lnTo>
                  <a:lnTo>
                    <a:pt x="20" y="355"/>
                  </a:lnTo>
                  <a:lnTo>
                    <a:pt x="16" y="348"/>
                  </a:lnTo>
                  <a:lnTo>
                    <a:pt x="6" y="342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7"/>
                  </a:lnTo>
                  <a:lnTo>
                    <a:pt x="0" y="302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5" y="286"/>
                  </a:lnTo>
                  <a:lnTo>
                    <a:pt x="8" y="282"/>
                  </a:lnTo>
                  <a:lnTo>
                    <a:pt x="13" y="277"/>
                  </a:lnTo>
                  <a:lnTo>
                    <a:pt x="13" y="268"/>
                  </a:lnTo>
                  <a:lnTo>
                    <a:pt x="16" y="263"/>
                  </a:lnTo>
                  <a:lnTo>
                    <a:pt x="20" y="259"/>
                  </a:lnTo>
                  <a:lnTo>
                    <a:pt x="25" y="252"/>
                  </a:lnTo>
                  <a:lnTo>
                    <a:pt x="26" y="247"/>
                  </a:lnTo>
                  <a:lnTo>
                    <a:pt x="30" y="240"/>
                  </a:lnTo>
                  <a:lnTo>
                    <a:pt x="33" y="232"/>
                  </a:lnTo>
                  <a:lnTo>
                    <a:pt x="42" y="227"/>
                  </a:lnTo>
                  <a:lnTo>
                    <a:pt x="43" y="219"/>
                  </a:lnTo>
                  <a:lnTo>
                    <a:pt x="47" y="213"/>
                  </a:lnTo>
                  <a:lnTo>
                    <a:pt x="55" y="209"/>
                  </a:lnTo>
                  <a:lnTo>
                    <a:pt x="60" y="202"/>
                  </a:lnTo>
                  <a:lnTo>
                    <a:pt x="63" y="197"/>
                  </a:lnTo>
                  <a:lnTo>
                    <a:pt x="68" y="190"/>
                  </a:lnTo>
                  <a:lnTo>
                    <a:pt x="75" y="184"/>
                  </a:lnTo>
                  <a:lnTo>
                    <a:pt x="80" y="177"/>
                  </a:lnTo>
                  <a:lnTo>
                    <a:pt x="85" y="169"/>
                  </a:lnTo>
                  <a:lnTo>
                    <a:pt x="91" y="163"/>
                  </a:lnTo>
                  <a:lnTo>
                    <a:pt x="96" y="155"/>
                  </a:lnTo>
                  <a:lnTo>
                    <a:pt x="102" y="152"/>
                  </a:lnTo>
                  <a:lnTo>
                    <a:pt x="106" y="147"/>
                  </a:lnTo>
                  <a:lnTo>
                    <a:pt x="114" y="139"/>
                  </a:lnTo>
                  <a:lnTo>
                    <a:pt x="121" y="134"/>
                  </a:lnTo>
                  <a:lnTo>
                    <a:pt x="126" y="126"/>
                  </a:lnTo>
                  <a:lnTo>
                    <a:pt x="130" y="122"/>
                  </a:lnTo>
                  <a:lnTo>
                    <a:pt x="139" y="114"/>
                  </a:lnTo>
                  <a:lnTo>
                    <a:pt x="141" y="107"/>
                  </a:lnTo>
                  <a:lnTo>
                    <a:pt x="148" y="104"/>
                  </a:lnTo>
                  <a:lnTo>
                    <a:pt x="152" y="100"/>
                  </a:lnTo>
                  <a:lnTo>
                    <a:pt x="160" y="97"/>
                  </a:lnTo>
                  <a:lnTo>
                    <a:pt x="166" y="89"/>
                  </a:lnTo>
                  <a:lnTo>
                    <a:pt x="171" y="85"/>
                  </a:lnTo>
                  <a:lnTo>
                    <a:pt x="176" y="80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9" y="67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8" y="50"/>
                  </a:lnTo>
                  <a:lnTo>
                    <a:pt x="214" y="44"/>
                  </a:lnTo>
                  <a:lnTo>
                    <a:pt x="221" y="39"/>
                  </a:lnTo>
                  <a:lnTo>
                    <a:pt x="226" y="34"/>
                  </a:lnTo>
                  <a:lnTo>
                    <a:pt x="231" y="32"/>
                  </a:lnTo>
                  <a:lnTo>
                    <a:pt x="238" y="25"/>
                  </a:lnTo>
                  <a:lnTo>
                    <a:pt x="245" y="19"/>
                  </a:lnTo>
                  <a:lnTo>
                    <a:pt x="251" y="15"/>
                  </a:lnTo>
                  <a:lnTo>
                    <a:pt x="259" y="14"/>
                  </a:lnTo>
                  <a:lnTo>
                    <a:pt x="264" y="9"/>
                  </a:lnTo>
                  <a:lnTo>
                    <a:pt x="272" y="7"/>
                  </a:lnTo>
                  <a:lnTo>
                    <a:pt x="279" y="5"/>
                  </a:lnTo>
                  <a:lnTo>
                    <a:pt x="285" y="5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22" y="5"/>
                  </a:lnTo>
                  <a:lnTo>
                    <a:pt x="326" y="5"/>
                  </a:lnTo>
                  <a:lnTo>
                    <a:pt x="333" y="7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" y="237"/>
              <a:ext cx="343" cy="381"/>
            </a:xfrm>
            <a:custGeom>
              <a:avLst/>
              <a:gdLst>
                <a:gd name="T0" fmla="*/ 19 w 1372"/>
                <a:gd name="T1" fmla="*/ 696 h 1525"/>
                <a:gd name="T2" fmla="*/ 45 w 1372"/>
                <a:gd name="T3" fmla="*/ 745 h 1525"/>
                <a:gd name="T4" fmla="*/ 74 w 1372"/>
                <a:gd name="T5" fmla="*/ 796 h 1525"/>
                <a:gd name="T6" fmla="*/ 111 w 1372"/>
                <a:gd name="T7" fmla="*/ 846 h 1525"/>
                <a:gd name="T8" fmla="*/ 170 w 1372"/>
                <a:gd name="T9" fmla="*/ 893 h 1525"/>
                <a:gd name="T10" fmla="*/ 225 w 1372"/>
                <a:gd name="T11" fmla="*/ 901 h 1525"/>
                <a:gd name="T12" fmla="*/ 271 w 1372"/>
                <a:gd name="T13" fmla="*/ 893 h 1525"/>
                <a:gd name="T14" fmla="*/ 319 w 1372"/>
                <a:gd name="T15" fmla="*/ 875 h 1525"/>
                <a:gd name="T16" fmla="*/ 369 w 1372"/>
                <a:gd name="T17" fmla="*/ 854 h 1525"/>
                <a:gd name="T18" fmla="*/ 417 w 1372"/>
                <a:gd name="T19" fmla="*/ 831 h 1525"/>
                <a:gd name="T20" fmla="*/ 462 w 1372"/>
                <a:gd name="T21" fmla="*/ 818 h 1525"/>
                <a:gd name="T22" fmla="*/ 511 w 1372"/>
                <a:gd name="T23" fmla="*/ 813 h 1525"/>
                <a:gd name="T24" fmla="*/ 554 w 1372"/>
                <a:gd name="T25" fmla="*/ 814 h 1525"/>
                <a:gd name="T26" fmla="*/ 625 w 1372"/>
                <a:gd name="T27" fmla="*/ 838 h 1525"/>
                <a:gd name="T28" fmla="*/ 687 w 1372"/>
                <a:gd name="T29" fmla="*/ 893 h 1525"/>
                <a:gd name="T30" fmla="*/ 713 w 1372"/>
                <a:gd name="T31" fmla="*/ 959 h 1525"/>
                <a:gd name="T32" fmla="*/ 721 w 1372"/>
                <a:gd name="T33" fmla="*/ 1008 h 1525"/>
                <a:gd name="T34" fmla="*/ 723 w 1372"/>
                <a:gd name="T35" fmla="*/ 1056 h 1525"/>
                <a:gd name="T36" fmla="*/ 719 w 1372"/>
                <a:gd name="T37" fmla="*/ 1106 h 1525"/>
                <a:gd name="T38" fmla="*/ 708 w 1372"/>
                <a:gd name="T39" fmla="*/ 1154 h 1525"/>
                <a:gd name="T40" fmla="*/ 691 w 1372"/>
                <a:gd name="T41" fmla="*/ 1204 h 1525"/>
                <a:gd name="T42" fmla="*/ 670 w 1372"/>
                <a:gd name="T43" fmla="*/ 1255 h 1525"/>
                <a:gd name="T44" fmla="*/ 640 w 1372"/>
                <a:gd name="T45" fmla="*/ 1302 h 1525"/>
                <a:gd name="T46" fmla="*/ 604 w 1372"/>
                <a:gd name="T47" fmla="*/ 1348 h 1525"/>
                <a:gd name="T48" fmla="*/ 554 w 1372"/>
                <a:gd name="T49" fmla="*/ 1413 h 1525"/>
                <a:gd name="T50" fmla="*/ 523 w 1372"/>
                <a:gd name="T51" fmla="*/ 1485 h 1525"/>
                <a:gd name="T52" fmla="*/ 559 w 1372"/>
                <a:gd name="T53" fmla="*/ 1525 h 1525"/>
                <a:gd name="T54" fmla="*/ 645 w 1372"/>
                <a:gd name="T55" fmla="*/ 1506 h 1525"/>
                <a:gd name="T56" fmla="*/ 774 w 1372"/>
                <a:gd name="T57" fmla="*/ 1455 h 1525"/>
                <a:gd name="T58" fmla="*/ 921 w 1372"/>
                <a:gd name="T59" fmla="*/ 1385 h 1525"/>
                <a:gd name="T60" fmla="*/ 1063 w 1372"/>
                <a:gd name="T61" fmla="*/ 1302 h 1525"/>
                <a:gd name="T62" fmla="*/ 1183 w 1372"/>
                <a:gd name="T63" fmla="*/ 1222 h 1525"/>
                <a:gd name="T64" fmla="*/ 1257 w 1372"/>
                <a:gd name="T65" fmla="*/ 1158 h 1525"/>
                <a:gd name="T66" fmla="*/ 1297 w 1372"/>
                <a:gd name="T67" fmla="*/ 1058 h 1525"/>
                <a:gd name="T68" fmla="*/ 1332 w 1372"/>
                <a:gd name="T69" fmla="*/ 913 h 1525"/>
                <a:gd name="T70" fmla="*/ 1355 w 1372"/>
                <a:gd name="T71" fmla="*/ 739 h 1525"/>
                <a:gd name="T72" fmla="*/ 1368 w 1372"/>
                <a:gd name="T73" fmla="*/ 566 h 1525"/>
                <a:gd name="T74" fmla="*/ 1371 w 1372"/>
                <a:gd name="T75" fmla="*/ 408 h 1525"/>
                <a:gd name="T76" fmla="*/ 1366 w 1372"/>
                <a:gd name="T77" fmla="*/ 289 h 1525"/>
                <a:gd name="T78" fmla="*/ 1347 w 1372"/>
                <a:gd name="T79" fmla="*/ 222 h 1525"/>
                <a:gd name="T80" fmla="*/ 1311 w 1372"/>
                <a:gd name="T81" fmla="*/ 158 h 1525"/>
                <a:gd name="T82" fmla="*/ 1258 w 1372"/>
                <a:gd name="T83" fmla="*/ 100 h 1525"/>
                <a:gd name="T84" fmla="*/ 1197 w 1372"/>
                <a:gd name="T85" fmla="*/ 55 h 1525"/>
                <a:gd name="T86" fmla="*/ 1130 w 1372"/>
                <a:gd name="T87" fmla="*/ 21 h 1525"/>
                <a:gd name="T88" fmla="*/ 1071 w 1372"/>
                <a:gd name="T89" fmla="*/ 0 h 1525"/>
                <a:gd name="T90" fmla="*/ 1016 w 1372"/>
                <a:gd name="T91" fmla="*/ 0 h 1525"/>
                <a:gd name="T92" fmla="*/ 947 w 1372"/>
                <a:gd name="T93" fmla="*/ 21 h 1525"/>
                <a:gd name="T94" fmla="*/ 867 w 1372"/>
                <a:gd name="T95" fmla="*/ 50 h 1525"/>
                <a:gd name="T96" fmla="*/ 780 w 1372"/>
                <a:gd name="T97" fmla="*/ 91 h 1525"/>
                <a:gd name="T98" fmla="*/ 699 w 1372"/>
                <a:gd name="T99" fmla="*/ 126 h 1525"/>
                <a:gd name="T100" fmla="*/ 632 w 1372"/>
                <a:gd name="T101" fmla="*/ 159 h 1525"/>
                <a:gd name="T102" fmla="*/ 579 w 1372"/>
                <a:gd name="T103" fmla="*/ 188 h 1525"/>
                <a:gd name="T104" fmla="*/ 525 w 1372"/>
                <a:gd name="T105" fmla="*/ 214 h 1525"/>
                <a:gd name="T106" fmla="*/ 446 w 1372"/>
                <a:gd name="T107" fmla="*/ 257 h 1525"/>
                <a:gd name="T108" fmla="*/ 358 w 1372"/>
                <a:gd name="T109" fmla="*/ 307 h 1525"/>
                <a:gd name="T110" fmla="*/ 271 w 1372"/>
                <a:gd name="T111" fmla="*/ 356 h 1525"/>
                <a:gd name="T112" fmla="*/ 195 w 1372"/>
                <a:gd name="T113" fmla="*/ 403 h 1525"/>
                <a:gd name="T114" fmla="*/ 136 w 1372"/>
                <a:gd name="T115" fmla="*/ 447 h 1525"/>
                <a:gd name="T116" fmla="*/ 71 w 1372"/>
                <a:gd name="T117" fmla="*/ 517 h 1525"/>
                <a:gd name="T118" fmla="*/ 19 w 1372"/>
                <a:gd name="T119" fmla="*/ 593 h 1525"/>
                <a:gd name="T120" fmla="*/ 0 w 1372"/>
                <a:gd name="T121" fmla="*/ 64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25">
                  <a:moveTo>
                    <a:pt x="3" y="650"/>
                  </a:moveTo>
                  <a:lnTo>
                    <a:pt x="3" y="655"/>
                  </a:lnTo>
                  <a:lnTo>
                    <a:pt x="3" y="656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12" y="675"/>
                  </a:lnTo>
                  <a:lnTo>
                    <a:pt x="15" y="681"/>
                  </a:lnTo>
                  <a:lnTo>
                    <a:pt x="15" y="685"/>
                  </a:lnTo>
                  <a:lnTo>
                    <a:pt x="18" y="691"/>
                  </a:lnTo>
                  <a:lnTo>
                    <a:pt x="19" y="696"/>
                  </a:lnTo>
                  <a:lnTo>
                    <a:pt x="22" y="702"/>
                  </a:lnTo>
                  <a:lnTo>
                    <a:pt x="23" y="705"/>
                  </a:lnTo>
                  <a:lnTo>
                    <a:pt x="27" y="710"/>
                  </a:lnTo>
                  <a:lnTo>
                    <a:pt x="28" y="716"/>
                  </a:lnTo>
                  <a:lnTo>
                    <a:pt x="31" y="721"/>
                  </a:lnTo>
                  <a:lnTo>
                    <a:pt x="35" y="723"/>
                  </a:lnTo>
                  <a:lnTo>
                    <a:pt x="35" y="727"/>
                  </a:lnTo>
                  <a:lnTo>
                    <a:pt x="40" y="733"/>
                  </a:lnTo>
                  <a:lnTo>
                    <a:pt x="43" y="739"/>
                  </a:lnTo>
                  <a:lnTo>
                    <a:pt x="45" y="745"/>
                  </a:lnTo>
                  <a:lnTo>
                    <a:pt x="48" y="751"/>
                  </a:lnTo>
                  <a:lnTo>
                    <a:pt x="48" y="755"/>
                  </a:lnTo>
                  <a:lnTo>
                    <a:pt x="53" y="763"/>
                  </a:lnTo>
                  <a:lnTo>
                    <a:pt x="56" y="766"/>
                  </a:lnTo>
                  <a:lnTo>
                    <a:pt x="58" y="771"/>
                  </a:lnTo>
                  <a:lnTo>
                    <a:pt x="61" y="779"/>
                  </a:lnTo>
                  <a:lnTo>
                    <a:pt x="65" y="783"/>
                  </a:lnTo>
                  <a:lnTo>
                    <a:pt x="70" y="788"/>
                  </a:lnTo>
                  <a:lnTo>
                    <a:pt x="71" y="792"/>
                  </a:lnTo>
                  <a:lnTo>
                    <a:pt x="74" y="796"/>
                  </a:lnTo>
                  <a:lnTo>
                    <a:pt x="78" y="804"/>
                  </a:lnTo>
                  <a:lnTo>
                    <a:pt x="83" y="808"/>
                  </a:lnTo>
                  <a:lnTo>
                    <a:pt x="86" y="813"/>
                  </a:lnTo>
                  <a:lnTo>
                    <a:pt x="90" y="818"/>
                  </a:lnTo>
                  <a:lnTo>
                    <a:pt x="95" y="823"/>
                  </a:lnTo>
                  <a:lnTo>
                    <a:pt x="100" y="829"/>
                  </a:lnTo>
                  <a:lnTo>
                    <a:pt x="102" y="833"/>
                  </a:lnTo>
                  <a:lnTo>
                    <a:pt x="103" y="838"/>
                  </a:lnTo>
                  <a:lnTo>
                    <a:pt x="108" y="843"/>
                  </a:lnTo>
                  <a:lnTo>
                    <a:pt x="111" y="846"/>
                  </a:lnTo>
                  <a:lnTo>
                    <a:pt x="115" y="851"/>
                  </a:lnTo>
                  <a:lnTo>
                    <a:pt x="120" y="856"/>
                  </a:lnTo>
                  <a:lnTo>
                    <a:pt x="125" y="860"/>
                  </a:lnTo>
                  <a:lnTo>
                    <a:pt x="133" y="868"/>
                  </a:lnTo>
                  <a:lnTo>
                    <a:pt x="141" y="875"/>
                  </a:lnTo>
                  <a:lnTo>
                    <a:pt x="150" y="881"/>
                  </a:lnTo>
                  <a:lnTo>
                    <a:pt x="156" y="888"/>
                  </a:lnTo>
                  <a:lnTo>
                    <a:pt x="161" y="888"/>
                  </a:lnTo>
                  <a:lnTo>
                    <a:pt x="166" y="893"/>
                  </a:lnTo>
                  <a:lnTo>
                    <a:pt x="170" y="893"/>
                  </a:lnTo>
                  <a:lnTo>
                    <a:pt x="175" y="898"/>
                  </a:lnTo>
                  <a:lnTo>
                    <a:pt x="181" y="898"/>
                  </a:lnTo>
                  <a:lnTo>
                    <a:pt x="186" y="898"/>
                  </a:lnTo>
                  <a:lnTo>
                    <a:pt x="191" y="898"/>
                  </a:lnTo>
                  <a:lnTo>
                    <a:pt x="195" y="901"/>
                  </a:lnTo>
                  <a:lnTo>
                    <a:pt x="202" y="901"/>
                  </a:lnTo>
                  <a:lnTo>
                    <a:pt x="211" y="904"/>
                  </a:lnTo>
                  <a:lnTo>
                    <a:pt x="216" y="901"/>
                  </a:lnTo>
                  <a:lnTo>
                    <a:pt x="220" y="901"/>
                  </a:lnTo>
                  <a:lnTo>
                    <a:pt x="225" y="901"/>
                  </a:lnTo>
                  <a:lnTo>
                    <a:pt x="231" y="901"/>
                  </a:lnTo>
                  <a:lnTo>
                    <a:pt x="235" y="898"/>
                  </a:lnTo>
                  <a:lnTo>
                    <a:pt x="239" y="898"/>
                  </a:lnTo>
                  <a:lnTo>
                    <a:pt x="244" y="898"/>
                  </a:lnTo>
                  <a:lnTo>
                    <a:pt x="248" y="898"/>
                  </a:lnTo>
                  <a:lnTo>
                    <a:pt x="253" y="898"/>
                  </a:lnTo>
                  <a:lnTo>
                    <a:pt x="257" y="898"/>
                  </a:lnTo>
                  <a:lnTo>
                    <a:pt x="261" y="894"/>
                  </a:lnTo>
                  <a:lnTo>
                    <a:pt x="266" y="893"/>
                  </a:lnTo>
                  <a:lnTo>
                    <a:pt x="271" y="893"/>
                  </a:lnTo>
                  <a:lnTo>
                    <a:pt x="274" y="891"/>
                  </a:lnTo>
                  <a:lnTo>
                    <a:pt x="282" y="888"/>
                  </a:lnTo>
                  <a:lnTo>
                    <a:pt x="286" y="885"/>
                  </a:lnTo>
                  <a:lnTo>
                    <a:pt x="291" y="884"/>
                  </a:lnTo>
                  <a:lnTo>
                    <a:pt x="296" y="884"/>
                  </a:lnTo>
                  <a:lnTo>
                    <a:pt x="299" y="881"/>
                  </a:lnTo>
                  <a:lnTo>
                    <a:pt x="304" y="879"/>
                  </a:lnTo>
                  <a:lnTo>
                    <a:pt x="310" y="879"/>
                  </a:lnTo>
                  <a:lnTo>
                    <a:pt x="314" y="876"/>
                  </a:lnTo>
                  <a:lnTo>
                    <a:pt x="319" y="875"/>
                  </a:lnTo>
                  <a:lnTo>
                    <a:pt x="327" y="872"/>
                  </a:lnTo>
                  <a:lnTo>
                    <a:pt x="329" y="869"/>
                  </a:lnTo>
                  <a:lnTo>
                    <a:pt x="335" y="868"/>
                  </a:lnTo>
                  <a:lnTo>
                    <a:pt x="339" y="864"/>
                  </a:lnTo>
                  <a:lnTo>
                    <a:pt x="346" y="864"/>
                  </a:lnTo>
                  <a:lnTo>
                    <a:pt x="348" y="863"/>
                  </a:lnTo>
                  <a:lnTo>
                    <a:pt x="353" y="860"/>
                  </a:lnTo>
                  <a:lnTo>
                    <a:pt x="358" y="859"/>
                  </a:lnTo>
                  <a:lnTo>
                    <a:pt x="365" y="856"/>
                  </a:lnTo>
                  <a:lnTo>
                    <a:pt x="369" y="854"/>
                  </a:lnTo>
                  <a:lnTo>
                    <a:pt x="373" y="850"/>
                  </a:lnTo>
                  <a:lnTo>
                    <a:pt x="378" y="850"/>
                  </a:lnTo>
                  <a:lnTo>
                    <a:pt x="383" y="846"/>
                  </a:lnTo>
                  <a:lnTo>
                    <a:pt x="387" y="843"/>
                  </a:lnTo>
                  <a:lnTo>
                    <a:pt x="394" y="843"/>
                  </a:lnTo>
                  <a:lnTo>
                    <a:pt x="399" y="838"/>
                  </a:lnTo>
                  <a:lnTo>
                    <a:pt x="403" y="838"/>
                  </a:lnTo>
                  <a:lnTo>
                    <a:pt x="407" y="833"/>
                  </a:lnTo>
                  <a:lnTo>
                    <a:pt x="412" y="833"/>
                  </a:lnTo>
                  <a:lnTo>
                    <a:pt x="417" y="831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2" y="826"/>
                  </a:lnTo>
                  <a:lnTo>
                    <a:pt x="437" y="823"/>
                  </a:lnTo>
                  <a:lnTo>
                    <a:pt x="442" y="821"/>
                  </a:lnTo>
                  <a:lnTo>
                    <a:pt x="445" y="819"/>
                  </a:lnTo>
                  <a:lnTo>
                    <a:pt x="449" y="819"/>
                  </a:lnTo>
                  <a:lnTo>
                    <a:pt x="454" y="818"/>
                  </a:lnTo>
                  <a:lnTo>
                    <a:pt x="461" y="818"/>
                  </a:lnTo>
                  <a:lnTo>
                    <a:pt x="462" y="818"/>
                  </a:lnTo>
                  <a:lnTo>
                    <a:pt x="467" y="814"/>
                  </a:lnTo>
                  <a:lnTo>
                    <a:pt x="474" y="814"/>
                  </a:lnTo>
                  <a:lnTo>
                    <a:pt x="479" y="813"/>
                  </a:lnTo>
                  <a:lnTo>
                    <a:pt x="483" y="813"/>
                  </a:lnTo>
                  <a:lnTo>
                    <a:pt x="487" y="813"/>
                  </a:lnTo>
                  <a:lnTo>
                    <a:pt x="492" y="813"/>
                  </a:lnTo>
                  <a:lnTo>
                    <a:pt x="498" y="813"/>
                  </a:lnTo>
                  <a:lnTo>
                    <a:pt x="502" y="813"/>
                  </a:lnTo>
                  <a:lnTo>
                    <a:pt x="507" y="813"/>
                  </a:lnTo>
                  <a:lnTo>
                    <a:pt x="511" y="813"/>
                  </a:lnTo>
                  <a:lnTo>
                    <a:pt x="516" y="813"/>
                  </a:lnTo>
                  <a:lnTo>
                    <a:pt x="517" y="813"/>
                  </a:lnTo>
                  <a:lnTo>
                    <a:pt x="525" y="813"/>
                  </a:lnTo>
                  <a:lnTo>
                    <a:pt x="529" y="813"/>
                  </a:lnTo>
                  <a:lnTo>
                    <a:pt x="534" y="813"/>
                  </a:lnTo>
                  <a:lnTo>
                    <a:pt x="538" y="813"/>
                  </a:lnTo>
                  <a:lnTo>
                    <a:pt x="542" y="813"/>
                  </a:lnTo>
                  <a:lnTo>
                    <a:pt x="546" y="813"/>
                  </a:lnTo>
                  <a:lnTo>
                    <a:pt x="550" y="814"/>
                  </a:lnTo>
                  <a:lnTo>
                    <a:pt x="554" y="814"/>
                  </a:lnTo>
                  <a:lnTo>
                    <a:pt x="559" y="818"/>
                  </a:lnTo>
                  <a:lnTo>
                    <a:pt x="565" y="818"/>
                  </a:lnTo>
                  <a:lnTo>
                    <a:pt x="567" y="818"/>
                  </a:lnTo>
                  <a:lnTo>
                    <a:pt x="578" y="819"/>
                  </a:lnTo>
                  <a:lnTo>
                    <a:pt x="584" y="821"/>
                  </a:lnTo>
                  <a:lnTo>
                    <a:pt x="591" y="823"/>
                  </a:lnTo>
                  <a:lnTo>
                    <a:pt x="600" y="829"/>
                  </a:lnTo>
                  <a:lnTo>
                    <a:pt x="609" y="831"/>
                  </a:lnTo>
                  <a:lnTo>
                    <a:pt x="616" y="833"/>
                  </a:lnTo>
                  <a:lnTo>
                    <a:pt x="625" y="838"/>
                  </a:lnTo>
                  <a:lnTo>
                    <a:pt x="632" y="843"/>
                  </a:lnTo>
                  <a:lnTo>
                    <a:pt x="640" y="850"/>
                  </a:lnTo>
                  <a:lnTo>
                    <a:pt x="645" y="854"/>
                  </a:lnTo>
                  <a:lnTo>
                    <a:pt x="650" y="859"/>
                  </a:lnTo>
                  <a:lnTo>
                    <a:pt x="659" y="863"/>
                  </a:lnTo>
                  <a:lnTo>
                    <a:pt x="663" y="868"/>
                  </a:lnTo>
                  <a:lnTo>
                    <a:pt x="670" y="875"/>
                  </a:lnTo>
                  <a:lnTo>
                    <a:pt x="675" y="879"/>
                  </a:lnTo>
                  <a:lnTo>
                    <a:pt x="683" y="888"/>
                  </a:lnTo>
                  <a:lnTo>
                    <a:pt x="687" y="893"/>
                  </a:lnTo>
                  <a:lnTo>
                    <a:pt x="691" y="901"/>
                  </a:lnTo>
                  <a:lnTo>
                    <a:pt x="696" y="909"/>
                  </a:lnTo>
                  <a:lnTo>
                    <a:pt x="700" y="916"/>
                  </a:lnTo>
                  <a:lnTo>
                    <a:pt x="703" y="923"/>
                  </a:lnTo>
                  <a:lnTo>
                    <a:pt x="708" y="931"/>
                  </a:lnTo>
                  <a:lnTo>
                    <a:pt x="709" y="934"/>
                  </a:lnTo>
                  <a:lnTo>
                    <a:pt x="709" y="938"/>
                  </a:lnTo>
                  <a:lnTo>
                    <a:pt x="712" y="943"/>
                  </a:lnTo>
                  <a:lnTo>
                    <a:pt x="713" y="950"/>
                  </a:lnTo>
                  <a:lnTo>
                    <a:pt x="713" y="959"/>
                  </a:lnTo>
                  <a:lnTo>
                    <a:pt x="717" y="965"/>
                  </a:lnTo>
                  <a:lnTo>
                    <a:pt x="717" y="971"/>
                  </a:lnTo>
                  <a:lnTo>
                    <a:pt x="719" y="975"/>
                  </a:lnTo>
                  <a:lnTo>
                    <a:pt x="719" y="979"/>
                  </a:lnTo>
                  <a:lnTo>
                    <a:pt x="721" y="984"/>
                  </a:lnTo>
                  <a:lnTo>
                    <a:pt x="721" y="989"/>
                  </a:lnTo>
                  <a:lnTo>
                    <a:pt x="721" y="993"/>
                  </a:lnTo>
                  <a:lnTo>
                    <a:pt x="721" y="998"/>
                  </a:lnTo>
                  <a:lnTo>
                    <a:pt x="721" y="1002"/>
                  </a:lnTo>
                  <a:lnTo>
                    <a:pt x="721" y="1008"/>
                  </a:lnTo>
                  <a:lnTo>
                    <a:pt x="723" y="1012"/>
                  </a:lnTo>
                  <a:lnTo>
                    <a:pt x="723" y="1017"/>
                  </a:lnTo>
                  <a:lnTo>
                    <a:pt x="725" y="1021"/>
                  </a:lnTo>
                  <a:lnTo>
                    <a:pt x="723" y="1026"/>
                  </a:lnTo>
                  <a:lnTo>
                    <a:pt x="723" y="1030"/>
                  </a:lnTo>
                  <a:lnTo>
                    <a:pt x="723" y="1034"/>
                  </a:lnTo>
                  <a:lnTo>
                    <a:pt x="723" y="1039"/>
                  </a:lnTo>
                  <a:lnTo>
                    <a:pt x="723" y="1046"/>
                  </a:lnTo>
                  <a:lnTo>
                    <a:pt x="723" y="1051"/>
                  </a:lnTo>
                  <a:lnTo>
                    <a:pt x="723" y="1056"/>
                  </a:lnTo>
                  <a:lnTo>
                    <a:pt x="723" y="1058"/>
                  </a:lnTo>
                  <a:lnTo>
                    <a:pt x="723" y="1063"/>
                  </a:lnTo>
                  <a:lnTo>
                    <a:pt x="723" y="1069"/>
                  </a:lnTo>
                  <a:lnTo>
                    <a:pt x="723" y="1072"/>
                  </a:lnTo>
                  <a:lnTo>
                    <a:pt x="723" y="1077"/>
                  </a:lnTo>
                  <a:lnTo>
                    <a:pt x="721" y="1084"/>
                  </a:lnTo>
                  <a:lnTo>
                    <a:pt x="721" y="1089"/>
                  </a:lnTo>
                  <a:lnTo>
                    <a:pt x="721" y="1094"/>
                  </a:lnTo>
                  <a:lnTo>
                    <a:pt x="721" y="1101"/>
                  </a:lnTo>
                  <a:lnTo>
                    <a:pt x="719" y="1106"/>
                  </a:lnTo>
                  <a:lnTo>
                    <a:pt x="719" y="1108"/>
                  </a:lnTo>
                  <a:lnTo>
                    <a:pt x="717" y="1111"/>
                  </a:lnTo>
                  <a:lnTo>
                    <a:pt x="717" y="1117"/>
                  </a:lnTo>
                  <a:lnTo>
                    <a:pt x="713" y="1122"/>
                  </a:lnTo>
                  <a:lnTo>
                    <a:pt x="713" y="1126"/>
                  </a:lnTo>
                  <a:lnTo>
                    <a:pt x="713" y="1133"/>
                  </a:lnTo>
                  <a:lnTo>
                    <a:pt x="712" y="1136"/>
                  </a:lnTo>
                  <a:lnTo>
                    <a:pt x="709" y="1142"/>
                  </a:lnTo>
                  <a:lnTo>
                    <a:pt x="709" y="1150"/>
                  </a:lnTo>
                  <a:lnTo>
                    <a:pt x="708" y="1154"/>
                  </a:lnTo>
                  <a:lnTo>
                    <a:pt x="708" y="1158"/>
                  </a:lnTo>
                  <a:lnTo>
                    <a:pt x="705" y="1163"/>
                  </a:lnTo>
                  <a:lnTo>
                    <a:pt x="703" y="1167"/>
                  </a:lnTo>
                  <a:lnTo>
                    <a:pt x="700" y="1172"/>
                  </a:lnTo>
                  <a:lnTo>
                    <a:pt x="700" y="1179"/>
                  </a:lnTo>
                  <a:lnTo>
                    <a:pt x="699" y="1183"/>
                  </a:lnTo>
                  <a:lnTo>
                    <a:pt x="696" y="1188"/>
                  </a:lnTo>
                  <a:lnTo>
                    <a:pt x="696" y="1194"/>
                  </a:lnTo>
                  <a:lnTo>
                    <a:pt x="694" y="1200"/>
                  </a:lnTo>
                  <a:lnTo>
                    <a:pt x="691" y="1204"/>
                  </a:lnTo>
                  <a:lnTo>
                    <a:pt x="688" y="1209"/>
                  </a:lnTo>
                  <a:lnTo>
                    <a:pt x="687" y="1213"/>
                  </a:lnTo>
                  <a:lnTo>
                    <a:pt x="687" y="1217"/>
                  </a:lnTo>
                  <a:lnTo>
                    <a:pt x="683" y="1222"/>
                  </a:lnTo>
                  <a:lnTo>
                    <a:pt x="683" y="1230"/>
                  </a:lnTo>
                  <a:lnTo>
                    <a:pt x="680" y="1234"/>
                  </a:lnTo>
                  <a:lnTo>
                    <a:pt x="678" y="1238"/>
                  </a:lnTo>
                  <a:lnTo>
                    <a:pt x="675" y="1246"/>
                  </a:lnTo>
                  <a:lnTo>
                    <a:pt x="673" y="1250"/>
                  </a:lnTo>
                  <a:lnTo>
                    <a:pt x="670" y="1255"/>
                  </a:lnTo>
                  <a:lnTo>
                    <a:pt x="669" y="1259"/>
                  </a:lnTo>
                  <a:lnTo>
                    <a:pt x="663" y="1264"/>
                  </a:lnTo>
                  <a:lnTo>
                    <a:pt x="662" y="1268"/>
                  </a:lnTo>
                  <a:lnTo>
                    <a:pt x="659" y="1275"/>
                  </a:lnTo>
                  <a:lnTo>
                    <a:pt x="654" y="1280"/>
                  </a:lnTo>
                  <a:lnTo>
                    <a:pt x="650" y="1284"/>
                  </a:lnTo>
                  <a:lnTo>
                    <a:pt x="650" y="1289"/>
                  </a:lnTo>
                  <a:lnTo>
                    <a:pt x="645" y="1293"/>
                  </a:lnTo>
                  <a:lnTo>
                    <a:pt x="644" y="1297"/>
                  </a:lnTo>
                  <a:lnTo>
                    <a:pt x="640" y="1302"/>
                  </a:lnTo>
                  <a:lnTo>
                    <a:pt x="636" y="1307"/>
                  </a:lnTo>
                  <a:lnTo>
                    <a:pt x="634" y="1310"/>
                  </a:lnTo>
                  <a:lnTo>
                    <a:pt x="629" y="1315"/>
                  </a:lnTo>
                  <a:lnTo>
                    <a:pt x="625" y="1322"/>
                  </a:lnTo>
                  <a:lnTo>
                    <a:pt x="623" y="1327"/>
                  </a:lnTo>
                  <a:lnTo>
                    <a:pt x="620" y="1330"/>
                  </a:lnTo>
                  <a:lnTo>
                    <a:pt x="616" y="1336"/>
                  </a:lnTo>
                  <a:lnTo>
                    <a:pt x="611" y="1340"/>
                  </a:lnTo>
                  <a:lnTo>
                    <a:pt x="609" y="1346"/>
                  </a:lnTo>
                  <a:lnTo>
                    <a:pt x="604" y="1348"/>
                  </a:lnTo>
                  <a:lnTo>
                    <a:pt x="600" y="1352"/>
                  </a:lnTo>
                  <a:lnTo>
                    <a:pt x="595" y="1357"/>
                  </a:lnTo>
                  <a:lnTo>
                    <a:pt x="592" y="1363"/>
                  </a:lnTo>
                  <a:lnTo>
                    <a:pt x="591" y="1365"/>
                  </a:lnTo>
                  <a:lnTo>
                    <a:pt x="590" y="1375"/>
                  </a:lnTo>
                  <a:lnTo>
                    <a:pt x="579" y="1380"/>
                  </a:lnTo>
                  <a:lnTo>
                    <a:pt x="575" y="1389"/>
                  </a:lnTo>
                  <a:lnTo>
                    <a:pt x="566" y="1396"/>
                  </a:lnTo>
                  <a:lnTo>
                    <a:pt x="561" y="1405"/>
                  </a:lnTo>
                  <a:lnTo>
                    <a:pt x="554" y="1413"/>
                  </a:lnTo>
                  <a:lnTo>
                    <a:pt x="548" y="1421"/>
                  </a:lnTo>
                  <a:lnTo>
                    <a:pt x="542" y="1428"/>
                  </a:lnTo>
                  <a:lnTo>
                    <a:pt x="538" y="1438"/>
                  </a:lnTo>
                  <a:lnTo>
                    <a:pt x="534" y="1444"/>
                  </a:lnTo>
                  <a:lnTo>
                    <a:pt x="531" y="1451"/>
                  </a:lnTo>
                  <a:lnTo>
                    <a:pt x="529" y="1457"/>
                  </a:lnTo>
                  <a:lnTo>
                    <a:pt x="527" y="1465"/>
                  </a:lnTo>
                  <a:lnTo>
                    <a:pt x="525" y="1475"/>
                  </a:lnTo>
                  <a:lnTo>
                    <a:pt x="525" y="1478"/>
                  </a:lnTo>
                  <a:lnTo>
                    <a:pt x="523" y="1485"/>
                  </a:lnTo>
                  <a:lnTo>
                    <a:pt x="525" y="1493"/>
                  </a:lnTo>
                  <a:lnTo>
                    <a:pt x="527" y="1500"/>
                  </a:lnTo>
                  <a:lnTo>
                    <a:pt x="529" y="1506"/>
                  </a:lnTo>
                  <a:lnTo>
                    <a:pt x="534" y="1510"/>
                  </a:lnTo>
                  <a:lnTo>
                    <a:pt x="538" y="1518"/>
                  </a:lnTo>
                  <a:lnTo>
                    <a:pt x="541" y="1519"/>
                  </a:lnTo>
                  <a:lnTo>
                    <a:pt x="542" y="1519"/>
                  </a:lnTo>
                  <a:lnTo>
                    <a:pt x="548" y="1522"/>
                  </a:lnTo>
                  <a:lnTo>
                    <a:pt x="552" y="1525"/>
                  </a:lnTo>
                  <a:lnTo>
                    <a:pt x="559" y="1525"/>
                  </a:lnTo>
                  <a:lnTo>
                    <a:pt x="565" y="1525"/>
                  </a:lnTo>
                  <a:lnTo>
                    <a:pt x="570" y="1525"/>
                  </a:lnTo>
                  <a:lnTo>
                    <a:pt x="579" y="1525"/>
                  </a:lnTo>
                  <a:lnTo>
                    <a:pt x="586" y="1522"/>
                  </a:lnTo>
                  <a:lnTo>
                    <a:pt x="595" y="1519"/>
                  </a:lnTo>
                  <a:lnTo>
                    <a:pt x="604" y="1518"/>
                  </a:lnTo>
                  <a:lnTo>
                    <a:pt x="615" y="1515"/>
                  </a:lnTo>
                  <a:lnTo>
                    <a:pt x="625" y="1510"/>
                  </a:lnTo>
                  <a:lnTo>
                    <a:pt x="634" y="1510"/>
                  </a:lnTo>
                  <a:lnTo>
                    <a:pt x="645" y="1506"/>
                  </a:lnTo>
                  <a:lnTo>
                    <a:pt x="657" y="1505"/>
                  </a:lnTo>
                  <a:lnTo>
                    <a:pt x="669" y="1500"/>
                  </a:lnTo>
                  <a:lnTo>
                    <a:pt x="680" y="1494"/>
                  </a:lnTo>
                  <a:lnTo>
                    <a:pt x="691" y="1490"/>
                  </a:lnTo>
                  <a:lnTo>
                    <a:pt x="705" y="1485"/>
                  </a:lnTo>
                  <a:lnTo>
                    <a:pt x="719" y="1478"/>
                  </a:lnTo>
                  <a:lnTo>
                    <a:pt x="733" y="1475"/>
                  </a:lnTo>
                  <a:lnTo>
                    <a:pt x="746" y="1469"/>
                  </a:lnTo>
                  <a:lnTo>
                    <a:pt x="761" y="1463"/>
                  </a:lnTo>
                  <a:lnTo>
                    <a:pt x="774" y="1455"/>
                  </a:lnTo>
                  <a:lnTo>
                    <a:pt x="787" y="1451"/>
                  </a:lnTo>
                  <a:lnTo>
                    <a:pt x="801" y="1444"/>
                  </a:lnTo>
                  <a:lnTo>
                    <a:pt x="817" y="1438"/>
                  </a:lnTo>
                  <a:lnTo>
                    <a:pt x="830" y="1428"/>
                  </a:lnTo>
                  <a:lnTo>
                    <a:pt x="846" y="1425"/>
                  </a:lnTo>
                  <a:lnTo>
                    <a:pt x="861" y="1415"/>
                  </a:lnTo>
                  <a:lnTo>
                    <a:pt x="876" y="1410"/>
                  </a:lnTo>
                  <a:lnTo>
                    <a:pt x="891" y="1401"/>
                  </a:lnTo>
                  <a:lnTo>
                    <a:pt x="907" y="1394"/>
                  </a:lnTo>
                  <a:lnTo>
                    <a:pt x="921" y="1385"/>
                  </a:lnTo>
                  <a:lnTo>
                    <a:pt x="934" y="1377"/>
                  </a:lnTo>
                  <a:lnTo>
                    <a:pt x="947" y="1369"/>
                  </a:lnTo>
                  <a:lnTo>
                    <a:pt x="963" y="1360"/>
                  </a:lnTo>
                  <a:lnTo>
                    <a:pt x="980" y="1352"/>
                  </a:lnTo>
                  <a:lnTo>
                    <a:pt x="994" y="1346"/>
                  </a:lnTo>
                  <a:lnTo>
                    <a:pt x="1007" y="1336"/>
                  </a:lnTo>
                  <a:lnTo>
                    <a:pt x="1024" y="1327"/>
                  </a:lnTo>
                  <a:lnTo>
                    <a:pt x="1037" y="1319"/>
                  </a:lnTo>
                  <a:lnTo>
                    <a:pt x="1050" y="1310"/>
                  </a:lnTo>
                  <a:lnTo>
                    <a:pt x="1063" y="1302"/>
                  </a:lnTo>
                  <a:lnTo>
                    <a:pt x="1075" y="1296"/>
                  </a:lnTo>
                  <a:lnTo>
                    <a:pt x="1090" y="1284"/>
                  </a:lnTo>
                  <a:lnTo>
                    <a:pt x="1103" y="1280"/>
                  </a:lnTo>
                  <a:lnTo>
                    <a:pt x="1117" y="1271"/>
                  </a:lnTo>
                  <a:lnTo>
                    <a:pt x="1128" y="1264"/>
                  </a:lnTo>
                  <a:lnTo>
                    <a:pt x="1140" y="1255"/>
                  </a:lnTo>
                  <a:lnTo>
                    <a:pt x="1151" y="1247"/>
                  </a:lnTo>
                  <a:lnTo>
                    <a:pt x="1162" y="1238"/>
                  </a:lnTo>
                  <a:lnTo>
                    <a:pt x="1172" y="1231"/>
                  </a:lnTo>
                  <a:lnTo>
                    <a:pt x="1183" y="1222"/>
                  </a:lnTo>
                  <a:lnTo>
                    <a:pt x="1195" y="1217"/>
                  </a:lnTo>
                  <a:lnTo>
                    <a:pt x="1201" y="1209"/>
                  </a:lnTo>
                  <a:lnTo>
                    <a:pt x="1211" y="1201"/>
                  </a:lnTo>
                  <a:lnTo>
                    <a:pt x="1220" y="1197"/>
                  </a:lnTo>
                  <a:lnTo>
                    <a:pt x="1226" y="1188"/>
                  </a:lnTo>
                  <a:lnTo>
                    <a:pt x="1233" y="1181"/>
                  </a:lnTo>
                  <a:lnTo>
                    <a:pt x="1239" y="1177"/>
                  </a:lnTo>
                  <a:lnTo>
                    <a:pt x="1245" y="1169"/>
                  </a:lnTo>
                  <a:lnTo>
                    <a:pt x="1254" y="1164"/>
                  </a:lnTo>
                  <a:lnTo>
                    <a:pt x="1257" y="1158"/>
                  </a:lnTo>
                  <a:lnTo>
                    <a:pt x="1261" y="1151"/>
                  </a:lnTo>
                  <a:lnTo>
                    <a:pt x="1266" y="1142"/>
                  </a:lnTo>
                  <a:lnTo>
                    <a:pt x="1270" y="1136"/>
                  </a:lnTo>
                  <a:lnTo>
                    <a:pt x="1275" y="1126"/>
                  </a:lnTo>
                  <a:lnTo>
                    <a:pt x="1280" y="1117"/>
                  </a:lnTo>
                  <a:lnTo>
                    <a:pt x="1283" y="1106"/>
                  </a:lnTo>
                  <a:lnTo>
                    <a:pt x="1288" y="1097"/>
                  </a:lnTo>
                  <a:lnTo>
                    <a:pt x="1291" y="1084"/>
                  </a:lnTo>
                  <a:lnTo>
                    <a:pt x="1295" y="1071"/>
                  </a:lnTo>
                  <a:lnTo>
                    <a:pt x="1297" y="1058"/>
                  </a:lnTo>
                  <a:lnTo>
                    <a:pt x="1305" y="1046"/>
                  </a:lnTo>
                  <a:lnTo>
                    <a:pt x="1305" y="1034"/>
                  </a:lnTo>
                  <a:lnTo>
                    <a:pt x="1311" y="1021"/>
                  </a:lnTo>
                  <a:lnTo>
                    <a:pt x="1313" y="1004"/>
                  </a:lnTo>
                  <a:lnTo>
                    <a:pt x="1318" y="992"/>
                  </a:lnTo>
                  <a:lnTo>
                    <a:pt x="1320" y="975"/>
                  </a:lnTo>
                  <a:lnTo>
                    <a:pt x="1322" y="962"/>
                  </a:lnTo>
                  <a:lnTo>
                    <a:pt x="1325" y="946"/>
                  </a:lnTo>
                  <a:lnTo>
                    <a:pt x="1328" y="929"/>
                  </a:lnTo>
                  <a:lnTo>
                    <a:pt x="1332" y="913"/>
                  </a:lnTo>
                  <a:lnTo>
                    <a:pt x="1334" y="898"/>
                  </a:lnTo>
                  <a:lnTo>
                    <a:pt x="1336" y="879"/>
                  </a:lnTo>
                  <a:lnTo>
                    <a:pt x="1341" y="863"/>
                  </a:lnTo>
                  <a:lnTo>
                    <a:pt x="1341" y="846"/>
                  </a:lnTo>
                  <a:lnTo>
                    <a:pt x="1343" y="829"/>
                  </a:lnTo>
                  <a:lnTo>
                    <a:pt x="1345" y="813"/>
                  </a:lnTo>
                  <a:lnTo>
                    <a:pt x="1347" y="794"/>
                  </a:lnTo>
                  <a:lnTo>
                    <a:pt x="1353" y="773"/>
                  </a:lnTo>
                  <a:lnTo>
                    <a:pt x="1353" y="760"/>
                  </a:lnTo>
                  <a:lnTo>
                    <a:pt x="1355" y="739"/>
                  </a:lnTo>
                  <a:lnTo>
                    <a:pt x="1357" y="723"/>
                  </a:lnTo>
                  <a:lnTo>
                    <a:pt x="1357" y="705"/>
                  </a:lnTo>
                  <a:lnTo>
                    <a:pt x="1359" y="685"/>
                  </a:lnTo>
                  <a:lnTo>
                    <a:pt x="1360" y="671"/>
                  </a:lnTo>
                  <a:lnTo>
                    <a:pt x="1360" y="650"/>
                  </a:lnTo>
                  <a:lnTo>
                    <a:pt x="1360" y="631"/>
                  </a:lnTo>
                  <a:lnTo>
                    <a:pt x="1364" y="616"/>
                  </a:lnTo>
                  <a:lnTo>
                    <a:pt x="1364" y="600"/>
                  </a:lnTo>
                  <a:lnTo>
                    <a:pt x="1366" y="581"/>
                  </a:lnTo>
                  <a:lnTo>
                    <a:pt x="1368" y="566"/>
                  </a:lnTo>
                  <a:lnTo>
                    <a:pt x="1368" y="545"/>
                  </a:lnTo>
                  <a:lnTo>
                    <a:pt x="1368" y="527"/>
                  </a:lnTo>
                  <a:lnTo>
                    <a:pt x="1368" y="514"/>
                  </a:lnTo>
                  <a:lnTo>
                    <a:pt x="1368" y="497"/>
                  </a:lnTo>
                  <a:lnTo>
                    <a:pt x="1371" y="481"/>
                  </a:lnTo>
                  <a:lnTo>
                    <a:pt x="1371" y="464"/>
                  </a:lnTo>
                  <a:lnTo>
                    <a:pt x="1372" y="451"/>
                  </a:lnTo>
                  <a:lnTo>
                    <a:pt x="1371" y="434"/>
                  </a:lnTo>
                  <a:lnTo>
                    <a:pt x="1371" y="421"/>
                  </a:lnTo>
                  <a:lnTo>
                    <a:pt x="1371" y="408"/>
                  </a:lnTo>
                  <a:lnTo>
                    <a:pt x="1371" y="393"/>
                  </a:lnTo>
                  <a:lnTo>
                    <a:pt x="1371" y="380"/>
                  </a:lnTo>
                  <a:lnTo>
                    <a:pt x="1371" y="367"/>
                  </a:lnTo>
                  <a:lnTo>
                    <a:pt x="1371" y="353"/>
                  </a:lnTo>
                  <a:lnTo>
                    <a:pt x="1371" y="343"/>
                  </a:lnTo>
                  <a:lnTo>
                    <a:pt x="1368" y="332"/>
                  </a:lnTo>
                  <a:lnTo>
                    <a:pt x="1368" y="320"/>
                  </a:lnTo>
                  <a:lnTo>
                    <a:pt x="1368" y="312"/>
                  </a:lnTo>
                  <a:lnTo>
                    <a:pt x="1368" y="300"/>
                  </a:lnTo>
                  <a:lnTo>
                    <a:pt x="1366" y="289"/>
                  </a:lnTo>
                  <a:lnTo>
                    <a:pt x="1366" y="283"/>
                  </a:lnTo>
                  <a:lnTo>
                    <a:pt x="1364" y="276"/>
                  </a:lnTo>
                  <a:lnTo>
                    <a:pt x="1364" y="270"/>
                  </a:lnTo>
                  <a:lnTo>
                    <a:pt x="1360" y="263"/>
                  </a:lnTo>
                  <a:lnTo>
                    <a:pt x="1360" y="254"/>
                  </a:lnTo>
                  <a:lnTo>
                    <a:pt x="1359" y="247"/>
                  </a:lnTo>
                  <a:lnTo>
                    <a:pt x="1357" y="243"/>
                  </a:lnTo>
                  <a:lnTo>
                    <a:pt x="1355" y="235"/>
                  </a:lnTo>
                  <a:lnTo>
                    <a:pt x="1353" y="229"/>
                  </a:lnTo>
                  <a:lnTo>
                    <a:pt x="1347" y="222"/>
                  </a:lnTo>
                  <a:lnTo>
                    <a:pt x="1345" y="218"/>
                  </a:lnTo>
                  <a:lnTo>
                    <a:pt x="1341" y="209"/>
                  </a:lnTo>
                  <a:lnTo>
                    <a:pt x="1338" y="201"/>
                  </a:lnTo>
                  <a:lnTo>
                    <a:pt x="1336" y="195"/>
                  </a:lnTo>
                  <a:lnTo>
                    <a:pt x="1332" y="189"/>
                  </a:lnTo>
                  <a:lnTo>
                    <a:pt x="1328" y="184"/>
                  </a:lnTo>
                  <a:lnTo>
                    <a:pt x="1325" y="179"/>
                  </a:lnTo>
                  <a:lnTo>
                    <a:pt x="1320" y="171"/>
                  </a:lnTo>
                  <a:lnTo>
                    <a:pt x="1318" y="167"/>
                  </a:lnTo>
                  <a:lnTo>
                    <a:pt x="1311" y="158"/>
                  </a:lnTo>
                  <a:lnTo>
                    <a:pt x="1305" y="154"/>
                  </a:lnTo>
                  <a:lnTo>
                    <a:pt x="1301" y="146"/>
                  </a:lnTo>
                  <a:lnTo>
                    <a:pt x="1297" y="142"/>
                  </a:lnTo>
                  <a:lnTo>
                    <a:pt x="1291" y="134"/>
                  </a:lnTo>
                  <a:lnTo>
                    <a:pt x="1286" y="130"/>
                  </a:lnTo>
                  <a:lnTo>
                    <a:pt x="1280" y="124"/>
                  </a:lnTo>
                  <a:lnTo>
                    <a:pt x="1276" y="118"/>
                  </a:lnTo>
                  <a:lnTo>
                    <a:pt x="1270" y="112"/>
                  </a:lnTo>
                  <a:lnTo>
                    <a:pt x="1266" y="108"/>
                  </a:lnTo>
                  <a:lnTo>
                    <a:pt x="1258" y="100"/>
                  </a:lnTo>
                  <a:lnTo>
                    <a:pt x="1254" y="96"/>
                  </a:lnTo>
                  <a:lnTo>
                    <a:pt x="1245" y="93"/>
                  </a:lnTo>
                  <a:lnTo>
                    <a:pt x="1239" y="91"/>
                  </a:lnTo>
                  <a:lnTo>
                    <a:pt x="1237" y="82"/>
                  </a:lnTo>
                  <a:lnTo>
                    <a:pt x="1228" y="80"/>
                  </a:lnTo>
                  <a:lnTo>
                    <a:pt x="1221" y="75"/>
                  </a:lnTo>
                  <a:lnTo>
                    <a:pt x="1217" y="71"/>
                  </a:lnTo>
                  <a:lnTo>
                    <a:pt x="1211" y="63"/>
                  </a:lnTo>
                  <a:lnTo>
                    <a:pt x="1207" y="61"/>
                  </a:lnTo>
                  <a:lnTo>
                    <a:pt x="1197" y="55"/>
                  </a:lnTo>
                  <a:lnTo>
                    <a:pt x="1190" y="50"/>
                  </a:lnTo>
                  <a:lnTo>
                    <a:pt x="1186" y="45"/>
                  </a:lnTo>
                  <a:lnTo>
                    <a:pt x="1178" y="43"/>
                  </a:lnTo>
                  <a:lnTo>
                    <a:pt x="1172" y="38"/>
                  </a:lnTo>
                  <a:lnTo>
                    <a:pt x="1165" y="37"/>
                  </a:lnTo>
                  <a:lnTo>
                    <a:pt x="1161" y="32"/>
                  </a:lnTo>
                  <a:lnTo>
                    <a:pt x="1151" y="30"/>
                  </a:lnTo>
                  <a:lnTo>
                    <a:pt x="1145" y="26"/>
                  </a:lnTo>
                  <a:lnTo>
                    <a:pt x="1140" y="25"/>
                  </a:lnTo>
                  <a:lnTo>
                    <a:pt x="1130" y="21"/>
                  </a:lnTo>
                  <a:lnTo>
                    <a:pt x="1126" y="21"/>
                  </a:lnTo>
                  <a:lnTo>
                    <a:pt x="1118" y="13"/>
                  </a:lnTo>
                  <a:lnTo>
                    <a:pt x="1115" y="13"/>
                  </a:lnTo>
                  <a:lnTo>
                    <a:pt x="1108" y="9"/>
                  </a:lnTo>
                  <a:lnTo>
                    <a:pt x="1100" y="9"/>
                  </a:lnTo>
                  <a:lnTo>
                    <a:pt x="1093" y="7"/>
                  </a:lnTo>
                  <a:lnTo>
                    <a:pt x="1090" y="5"/>
                  </a:lnTo>
                  <a:lnTo>
                    <a:pt x="1082" y="5"/>
                  </a:lnTo>
                  <a:lnTo>
                    <a:pt x="1075" y="5"/>
                  </a:lnTo>
                  <a:lnTo>
                    <a:pt x="1071" y="0"/>
                  </a:lnTo>
                  <a:lnTo>
                    <a:pt x="1063" y="0"/>
                  </a:lnTo>
                  <a:lnTo>
                    <a:pt x="1059" y="0"/>
                  </a:lnTo>
                  <a:lnTo>
                    <a:pt x="1054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8" y="0"/>
                  </a:lnTo>
                  <a:lnTo>
                    <a:pt x="1024" y="0"/>
                  </a:lnTo>
                  <a:lnTo>
                    <a:pt x="1016" y="0"/>
                  </a:lnTo>
                  <a:lnTo>
                    <a:pt x="1009" y="1"/>
                  </a:lnTo>
                  <a:lnTo>
                    <a:pt x="1001" y="1"/>
                  </a:lnTo>
                  <a:lnTo>
                    <a:pt x="999" y="5"/>
                  </a:lnTo>
                  <a:lnTo>
                    <a:pt x="990" y="5"/>
                  </a:lnTo>
                  <a:lnTo>
                    <a:pt x="984" y="9"/>
                  </a:lnTo>
                  <a:lnTo>
                    <a:pt x="976" y="9"/>
                  </a:lnTo>
                  <a:lnTo>
                    <a:pt x="970" y="11"/>
                  </a:lnTo>
                  <a:lnTo>
                    <a:pt x="963" y="13"/>
                  </a:lnTo>
                  <a:lnTo>
                    <a:pt x="957" y="16"/>
                  </a:lnTo>
                  <a:lnTo>
                    <a:pt x="947" y="21"/>
                  </a:lnTo>
                  <a:lnTo>
                    <a:pt x="938" y="21"/>
                  </a:lnTo>
                  <a:lnTo>
                    <a:pt x="932" y="25"/>
                  </a:lnTo>
                  <a:lnTo>
                    <a:pt x="925" y="26"/>
                  </a:lnTo>
                  <a:lnTo>
                    <a:pt x="916" y="30"/>
                  </a:lnTo>
                  <a:lnTo>
                    <a:pt x="907" y="36"/>
                  </a:lnTo>
                  <a:lnTo>
                    <a:pt x="896" y="37"/>
                  </a:lnTo>
                  <a:lnTo>
                    <a:pt x="891" y="38"/>
                  </a:lnTo>
                  <a:lnTo>
                    <a:pt x="882" y="43"/>
                  </a:lnTo>
                  <a:lnTo>
                    <a:pt x="874" y="45"/>
                  </a:lnTo>
                  <a:lnTo>
                    <a:pt x="867" y="50"/>
                  </a:lnTo>
                  <a:lnTo>
                    <a:pt x="858" y="55"/>
                  </a:lnTo>
                  <a:lnTo>
                    <a:pt x="846" y="57"/>
                  </a:lnTo>
                  <a:lnTo>
                    <a:pt x="841" y="61"/>
                  </a:lnTo>
                  <a:lnTo>
                    <a:pt x="830" y="63"/>
                  </a:lnTo>
                  <a:lnTo>
                    <a:pt x="824" y="68"/>
                  </a:lnTo>
                  <a:lnTo>
                    <a:pt x="816" y="74"/>
                  </a:lnTo>
                  <a:lnTo>
                    <a:pt x="805" y="75"/>
                  </a:lnTo>
                  <a:lnTo>
                    <a:pt x="798" y="80"/>
                  </a:lnTo>
                  <a:lnTo>
                    <a:pt x="790" y="86"/>
                  </a:lnTo>
                  <a:lnTo>
                    <a:pt x="780" y="91"/>
                  </a:lnTo>
                  <a:lnTo>
                    <a:pt x="773" y="93"/>
                  </a:lnTo>
                  <a:lnTo>
                    <a:pt x="762" y="96"/>
                  </a:lnTo>
                  <a:lnTo>
                    <a:pt x="755" y="100"/>
                  </a:lnTo>
                  <a:lnTo>
                    <a:pt x="746" y="103"/>
                  </a:lnTo>
                  <a:lnTo>
                    <a:pt x="737" y="108"/>
                  </a:lnTo>
                  <a:lnTo>
                    <a:pt x="730" y="111"/>
                  </a:lnTo>
                  <a:lnTo>
                    <a:pt x="723" y="116"/>
                  </a:lnTo>
                  <a:lnTo>
                    <a:pt x="713" y="121"/>
                  </a:lnTo>
                  <a:lnTo>
                    <a:pt x="705" y="124"/>
                  </a:lnTo>
                  <a:lnTo>
                    <a:pt x="699" y="126"/>
                  </a:lnTo>
                  <a:lnTo>
                    <a:pt x="691" y="130"/>
                  </a:lnTo>
                  <a:lnTo>
                    <a:pt x="683" y="134"/>
                  </a:lnTo>
                  <a:lnTo>
                    <a:pt x="678" y="139"/>
                  </a:lnTo>
                  <a:lnTo>
                    <a:pt x="670" y="142"/>
                  </a:lnTo>
                  <a:lnTo>
                    <a:pt x="663" y="145"/>
                  </a:lnTo>
                  <a:lnTo>
                    <a:pt x="657" y="146"/>
                  </a:lnTo>
                  <a:lnTo>
                    <a:pt x="650" y="151"/>
                  </a:lnTo>
                  <a:lnTo>
                    <a:pt x="644" y="154"/>
                  </a:lnTo>
                  <a:lnTo>
                    <a:pt x="640" y="155"/>
                  </a:lnTo>
                  <a:lnTo>
                    <a:pt x="632" y="159"/>
                  </a:lnTo>
                  <a:lnTo>
                    <a:pt x="628" y="163"/>
                  </a:lnTo>
                  <a:lnTo>
                    <a:pt x="620" y="167"/>
                  </a:lnTo>
                  <a:lnTo>
                    <a:pt x="616" y="170"/>
                  </a:lnTo>
                  <a:lnTo>
                    <a:pt x="611" y="171"/>
                  </a:lnTo>
                  <a:lnTo>
                    <a:pt x="607" y="174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1" y="182"/>
                  </a:lnTo>
                  <a:lnTo>
                    <a:pt x="590" y="184"/>
                  </a:lnTo>
                  <a:lnTo>
                    <a:pt x="579" y="188"/>
                  </a:lnTo>
                  <a:lnTo>
                    <a:pt x="575" y="189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59" y="196"/>
                  </a:lnTo>
                  <a:lnTo>
                    <a:pt x="554" y="200"/>
                  </a:lnTo>
                  <a:lnTo>
                    <a:pt x="548" y="201"/>
                  </a:lnTo>
                  <a:lnTo>
                    <a:pt x="542" y="207"/>
                  </a:lnTo>
                  <a:lnTo>
                    <a:pt x="536" y="209"/>
                  </a:lnTo>
                  <a:lnTo>
                    <a:pt x="531" y="209"/>
                  </a:lnTo>
                  <a:lnTo>
                    <a:pt x="525" y="214"/>
                  </a:lnTo>
                  <a:lnTo>
                    <a:pt x="517" y="220"/>
                  </a:lnTo>
                  <a:lnTo>
                    <a:pt x="509" y="222"/>
                  </a:lnTo>
                  <a:lnTo>
                    <a:pt x="504" y="226"/>
                  </a:lnTo>
                  <a:lnTo>
                    <a:pt x="495" y="232"/>
                  </a:lnTo>
                  <a:lnTo>
                    <a:pt x="487" y="235"/>
                  </a:lnTo>
                  <a:lnTo>
                    <a:pt x="479" y="238"/>
                  </a:lnTo>
                  <a:lnTo>
                    <a:pt x="471" y="243"/>
                  </a:lnTo>
                  <a:lnTo>
                    <a:pt x="462" y="247"/>
                  </a:lnTo>
                  <a:lnTo>
                    <a:pt x="454" y="251"/>
                  </a:lnTo>
                  <a:lnTo>
                    <a:pt x="446" y="257"/>
                  </a:lnTo>
                  <a:lnTo>
                    <a:pt x="437" y="263"/>
                  </a:lnTo>
                  <a:lnTo>
                    <a:pt x="432" y="268"/>
                  </a:lnTo>
                  <a:lnTo>
                    <a:pt x="421" y="274"/>
                  </a:lnTo>
                  <a:lnTo>
                    <a:pt x="412" y="276"/>
                  </a:lnTo>
                  <a:lnTo>
                    <a:pt x="403" y="282"/>
                  </a:lnTo>
                  <a:lnTo>
                    <a:pt x="396" y="287"/>
                  </a:lnTo>
                  <a:lnTo>
                    <a:pt x="387" y="293"/>
                  </a:lnTo>
                  <a:lnTo>
                    <a:pt x="378" y="299"/>
                  </a:lnTo>
                  <a:lnTo>
                    <a:pt x="366" y="303"/>
                  </a:lnTo>
                  <a:lnTo>
                    <a:pt x="358" y="307"/>
                  </a:lnTo>
                  <a:lnTo>
                    <a:pt x="348" y="313"/>
                  </a:lnTo>
                  <a:lnTo>
                    <a:pt x="341" y="318"/>
                  </a:lnTo>
                  <a:lnTo>
                    <a:pt x="333" y="324"/>
                  </a:lnTo>
                  <a:lnTo>
                    <a:pt x="321" y="328"/>
                  </a:lnTo>
                  <a:lnTo>
                    <a:pt x="312" y="332"/>
                  </a:lnTo>
                  <a:lnTo>
                    <a:pt x="303" y="337"/>
                  </a:lnTo>
                  <a:lnTo>
                    <a:pt x="296" y="343"/>
                  </a:lnTo>
                  <a:lnTo>
                    <a:pt x="286" y="349"/>
                  </a:lnTo>
                  <a:lnTo>
                    <a:pt x="279" y="353"/>
                  </a:lnTo>
                  <a:lnTo>
                    <a:pt x="271" y="356"/>
                  </a:lnTo>
                  <a:lnTo>
                    <a:pt x="261" y="363"/>
                  </a:lnTo>
                  <a:lnTo>
                    <a:pt x="253" y="368"/>
                  </a:lnTo>
                  <a:lnTo>
                    <a:pt x="245" y="372"/>
                  </a:lnTo>
                  <a:lnTo>
                    <a:pt x="239" y="378"/>
                  </a:lnTo>
                  <a:lnTo>
                    <a:pt x="232" y="381"/>
                  </a:lnTo>
                  <a:lnTo>
                    <a:pt x="223" y="384"/>
                  </a:lnTo>
                  <a:lnTo>
                    <a:pt x="216" y="392"/>
                  </a:lnTo>
                  <a:lnTo>
                    <a:pt x="207" y="393"/>
                  </a:lnTo>
                  <a:lnTo>
                    <a:pt x="202" y="397"/>
                  </a:lnTo>
                  <a:lnTo>
                    <a:pt x="195" y="403"/>
                  </a:lnTo>
                  <a:lnTo>
                    <a:pt x="189" y="409"/>
                  </a:lnTo>
                  <a:lnTo>
                    <a:pt x="181" y="412"/>
                  </a:lnTo>
                  <a:lnTo>
                    <a:pt x="177" y="417"/>
                  </a:lnTo>
                  <a:lnTo>
                    <a:pt x="170" y="418"/>
                  </a:lnTo>
                  <a:lnTo>
                    <a:pt x="166" y="422"/>
                  </a:lnTo>
                  <a:lnTo>
                    <a:pt x="161" y="428"/>
                  </a:lnTo>
                  <a:lnTo>
                    <a:pt x="156" y="430"/>
                  </a:lnTo>
                  <a:lnTo>
                    <a:pt x="150" y="434"/>
                  </a:lnTo>
                  <a:lnTo>
                    <a:pt x="143" y="445"/>
                  </a:lnTo>
                  <a:lnTo>
                    <a:pt x="136" y="447"/>
                  </a:lnTo>
                  <a:lnTo>
                    <a:pt x="128" y="453"/>
                  </a:lnTo>
                  <a:lnTo>
                    <a:pt x="121" y="460"/>
                  </a:lnTo>
                  <a:lnTo>
                    <a:pt x="115" y="467"/>
                  </a:lnTo>
                  <a:lnTo>
                    <a:pt x="108" y="474"/>
                  </a:lnTo>
                  <a:lnTo>
                    <a:pt x="103" y="481"/>
                  </a:lnTo>
                  <a:lnTo>
                    <a:pt x="96" y="487"/>
                  </a:lnTo>
                  <a:lnTo>
                    <a:pt x="90" y="495"/>
                  </a:lnTo>
                  <a:lnTo>
                    <a:pt x="86" y="501"/>
                  </a:lnTo>
                  <a:lnTo>
                    <a:pt x="78" y="510"/>
                  </a:lnTo>
                  <a:lnTo>
                    <a:pt x="71" y="517"/>
                  </a:lnTo>
                  <a:lnTo>
                    <a:pt x="65" y="525"/>
                  </a:lnTo>
                  <a:lnTo>
                    <a:pt x="61" y="531"/>
                  </a:lnTo>
                  <a:lnTo>
                    <a:pt x="53" y="541"/>
                  </a:lnTo>
                  <a:lnTo>
                    <a:pt x="48" y="547"/>
                  </a:lnTo>
                  <a:lnTo>
                    <a:pt x="45" y="556"/>
                  </a:lnTo>
                  <a:lnTo>
                    <a:pt x="40" y="566"/>
                  </a:lnTo>
                  <a:lnTo>
                    <a:pt x="35" y="572"/>
                  </a:lnTo>
                  <a:lnTo>
                    <a:pt x="28" y="576"/>
                  </a:lnTo>
                  <a:lnTo>
                    <a:pt x="23" y="587"/>
                  </a:lnTo>
                  <a:lnTo>
                    <a:pt x="19" y="593"/>
                  </a:lnTo>
                  <a:lnTo>
                    <a:pt x="18" y="600"/>
                  </a:lnTo>
                  <a:lnTo>
                    <a:pt x="15" y="606"/>
                  </a:lnTo>
                  <a:lnTo>
                    <a:pt x="12" y="613"/>
                  </a:lnTo>
                  <a:lnTo>
                    <a:pt x="8" y="621"/>
                  </a:lnTo>
                  <a:lnTo>
                    <a:pt x="6" y="625"/>
                  </a:lnTo>
                  <a:lnTo>
                    <a:pt x="3" y="630"/>
                  </a:lnTo>
                  <a:lnTo>
                    <a:pt x="3" y="635"/>
                  </a:lnTo>
                  <a:lnTo>
                    <a:pt x="3" y="638"/>
                  </a:lnTo>
                  <a:lnTo>
                    <a:pt x="3" y="643"/>
                  </a:lnTo>
                  <a:lnTo>
                    <a:pt x="0" y="647"/>
                  </a:lnTo>
                  <a:lnTo>
                    <a:pt x="3" y="650"/>
                  </a:lnTo>
                  <a:lnTo>
                    <a:pt x="3" y="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51" y="500"/>
              <a:ext cx="167" cy="199"/>
            </a:xfrm>
            <a:custGeom>
              <a:avLst/>
              <a:gdLst>
                <a:gd name="T0" fmla="*/ 23 w 670"/>
                <a:gd name="T1" fmla="*/ 159 h 797"/>
                <a:gd name="T2" fmla="*/ 56 w 670"/>
                <a:gd name="T3" fmla="*/ 165 h 797"/>
                <a:gd name="T4" fmla="*/ 89 w 670"/>
                <a:gd name="T5" fmla="*/ 178 h 797"/>
                <a:gd name="T6" fmla="*/ 112 w 670"/>
                <a:gd name="T7" fmla="*/ 186 h 797"/>
                <a:gd name="T8" fmla="*/ 137 w 670"/>
                <a:gd name="T9" fmla="*/ 200 h 797"/>
                <a:gd name="T10" fmla="*/ 165 w 670"/>
                <a:gd name="T11" fmla="*/ 219 h 797"/>
                <a:gd name="T12" fmla="*/ 191 w 670"/>
                <a:gd name="T13" fmla="*/ 244 h 797"/>
                <a:gd name="T14" fmla="*/ 220 w 670"/>
                <a:gd name="T15" fmla="*/ 274 h 797"/>
                <a:gd name="T16" fmla="*/ 246 w 670"/>
                <a:gd name="T17" fmla="*/ 312 h 797"/>
                <a:gd name="T18" fmla="*/ 279 w 670"/>
                <a:gd name="T19" fmla="*/ 363 h 797"/>
                <a:gd name="T20" fmla="*/ 307 w 670"/>
                <a:gd name="T21" fmla="*/ 424 h 797"/>
                <a:gd name="T22" fmla="*/ 327 w 670"/>
                <a:gd name="T23" fmla="*/ 486 h 797"/>
                <a:gd name="T24" fmla="*/ 345 w 670"/>
                <a:gd name="T25" fmla="*/ 541 h 797"/>
                <a:gd name="T26" fmla="*/ 352 w 670"/>
                <a:gd name="T27" fmla="*/ 588 h 797"/>
                <a:gd name="T28" fmla="*/ 357 w 670"/>
                <a:gd name="T29" fmla="*/ 632 h 797"/>
                <a:gd name="T30" fmla="*/ 357 w 670"/>
                <a:gd name="T31" fmla="*/ 671 h 797"/>
                <a:gd name="T32" fmla="*/ 354 w 670"/>
                <a:gd name="T33" fmla="*/ 705 h 797"/>
                <a:gd name="T34" fmla="*/ 352 w 670"/>
                <a:gd name="T35" fmla="*/ 734 h 797"/>
                <a:gd name="T36" fmla="*/ 348 w 670"/>
                <a:gd name="T37" fmla="*/ 757 h 797"/>
                <a:gd name="T38" fmla="*/ 348 w 670"/>
                <a:gd name="T39" fmla="*/ 784 h 797"/>
                <a:gd name="T40" fmla="*/ 365 w 670"/>
                <a:gd name="T41" fmla="*/ 797 h 797"/>
                <a:gd name="T42" fmla="*/ 392 w 670"/>
                <a:gd name="T43" fmla="*/ 797 h 797"/>
                <a:gd name="T44" fmla="*/ 420 w 670"/>
                <a:gd name="T45" fmla="*/ 793 h 797"/>
                <a:gd name="T46" fmla="*/ 448 w 670"/>
                <a:gd name="T47" fmla="*/ 782 h 797"/>
                <a:gd name="T48" fmla="*/ 478 w 670"/>
                <a:gd name="T49" fmla="*/ 768 h 797"/>
                <a:gd name="T50" fmla="*/ 505 w 670"/>
                <a:gd name="T51" fmla="*/ 751 h 797"/>
                <a:gd name="T52" fmla="*/ 533 w 670"/>
                <a:gd name="T53" fmla="*/ 732 h 797"/>
                <a:gd name="T54" fmla="*/ 558 w 670"/>
                <a:gd name="T55" fmla="*/ 711 h 797"/>
                <a:gd name="T56" fmla="*/ 583 w 670"/>
                <a:gd name="T57" fmla="*/ 691 h 797"/>
                <a:gd name="T58" fmla="*/ 608 w 670"/>
                <a:gd name="T59" fmla="*/ 662 h 797"/>
                <a:gd name="T60" fmla="*/ 645 w 670"/>
                <a:gd name="T61" fmla="*/ 621 h 797"/>
                <a:gd name="T62" fmla="*/ 663 w 670"/>
                <a:gd name="T63" fmla="*/ 596 h 797"/>
                <a:gd name="T64" fmla="*/ 669 w 670"/>
                <a:gd name="T65" fmla="*/ 569 h 797"/>
                <a:gd name="T66" fmla="*/ 670 w 670"/>
                <a:gd name="T67" fmla="*/ 538 h 797"/>
                <a:gd name="T68" fmla="*/ 670 w 670"/>
                <a:gd name="T69" fmla="*/ 513 h 797"/>
                <a:gd name="T70" fmla="*/ 665 w 670"/>
                <a:gd name="T71" fmla="*/ 483 h 797"/>
                <a:gd name="T72" fmla="*/ 663 w 670"/>
                <a:gd name="T73" fmla="*/ 449 h 797"/>
                <a:gd name="T74" fmla="*/ 657 w 670"/>
                <a:gd name="T75" fmla="*/ 413 h 797"/>
                <a:gd name="T76" fmla="*/ 646 w 670"/>
                <a:gd name="T77" fmla="*/ 376 h 797"/>
                <a:gd name="T78" fmla="*/ 636 w 670"/>
                <a:gd name="T79" fmla="*/ 340 h 797"/>
                <a:gd name="T80" fmla="*/ 621 w 670"/>
                <a:gd name="T81" fmla="*/ 298 h 797"/>
                <a:gd name="T82" fmla="*/ 605 w 670"/>
                <a:gd name="T83" fmla="*/ 258 h 797"/>
                <a:gd name="T84" fmla="*/ 588 w 670"/>
                <a:gd name="T85" fmla="*/ 219 h 797"/>
                <a:gd name="T86" fmla="*/ 566 w 670"/>
                <a:gd name="T87" fmla="*/ 186 h 797"/>
                <a:gd name="T88" fmla="*/ 549 w 670"/>
                <a:gd name="T89" fmla="*/ 159 h 797"/>
                <a:gd name="T90" fmla="*/ 527 w 670"/>
                <a:gd name="T91" fmla="*/ 134 h 797"/>
                <a:gd name="T92" fmla="*/ 505 w 670"/>
                <a:gd name="T93" fmla="*/ 111 h 797"/>
                <a:gd name="T94" fmla="*/ 473 w 670"/>
                <a:gd name="T95" fmla="*/ 81 h 797"/>
                <a:gd name="T96" fmla="*/ 444 w 670"/>
                <a:gd name="T97" fmla="*/ 56 h 797"/>
                <a:gd name="T98" fmla="*/ 412 w 670"/>
                <a:gd name="T99" fmla="*/ 36 h 797"/>
                <a:gd name="T100" fmla="*/ 375 w 670"/>
                <a:gd name="T101" fmla="*/ 15 h 797"/>
                <a:gd name="T102" fmla="*/ 345 w 670"/>
                <a:gd name="T103" fmla="*/ 4 h 797"/>
                <a:gd name="T104" fmla="*/ 320 w 670"/>
                <a:gd name="T105" fmla="*/ 0 h 797"/>
                <a:gd name="T106" fmla="*/ 282 w 670"/>
                <a:gd name="T107" fmla="*/ 6 h 797"/>
                <a:gd name="T108" fmla="*/ 256 w 670"/>
                <a:gd name="T109" fmla="*/ 11 h 797"/>
                <a:gd name="T110" fmla="*/ 227 w 670"/>
                <a:gd name="T111" fmla="*/ 19 h 797"/>
                <a:gd name="T112" fmla="*/ 191 w 670"/>
                <a:gd name="T113" fmla="*/ 29 h 797"/>
                <a:gd name="T114" fmla="*/ 152 w 670"/>
                <a:gd name="T115" fmla="*/ 45 h 797"/>
                <a:gd name="T116" fmla="*/ 117 w 670"/>
                <a:gd name="T117" fmla="*/ 56 h 797"/>
                <a:gd name="T118" fmla="*/ 83 w 670"/>
                <a:gd name="T119" fmla="*/ 70 h 797"/>
                <a:gd name="T120" fmla="*/ 46 w 670"/>
                <a:gd name="T121" fmla="*/ 90 h 797"/>
                <a:gd name="T122" fmla="*/ 19 w 670"/>
                <a:gd name="T123" fmla="*/ 106 h 797"/>
                <a:gd name="T124" fmla="*/ 0 w 670"/>
                <a:gd name="T125" fmla="*/ 13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797">
                  <a:moveTo>
                    <a:pt x="4" y="145"/>
                  </a:moveTo>
                  <a:lnTo>
                    <a:pt x="8" y="149"/>
                  </a:lnTo>
                  <a:lnTo>
                    <a:pt x="14" y="154"/>
                  </a:lnTo>
                  <a:lnTo>
                    <a:pt x="19" y="157"/>
                  </a:lnTo>
                  <a:lnTo>
                    <a:pt x="23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9" y="165"/>
                  </a:lnTo>
                  <a:lnTo>
                    <a:pt x="48" y="165"/>
                  </a:lnTo>
                  <a:lnTo>
                    <a:pt x="56" y="165"/>
                  </a:lnTo>
                  <a:lnTo>
                    <a:pt x="64" y="170"/>
                  </a:lnTo>
                  <a:lnTo>
                    <a:pt x="71" y="170"/>
                  </a:lnTo>
                  <a:lnTo>
                    <a:pt x="81" y="175"/>
                  </a:lnTo>
                  <a:lnTo>
                    <a:pt x="85" y="175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07" y="184"/>
                  </a:lnTo>
                  <a:lnTo>
                    <a:pt x="112" y="186"/>
                  </a:lnTo>
                  <a:lnTo>
                    <a:pt x="117" y="191"/>
                  </a:lnTo>
                  <a:lnTo>
                    <a:pt x="124" y="194"/>
                  </a:lnTo>
                  <a:lnTo>
                    <a:pt x="127" y="195"/>
                  </a:lnTo>
                  <a:lnTo>
                    <a:pt x="132" y="198"/>
                  </a:lnTo>
                  <a:lnTo>
                    <a:pt x="137" y="200"/>
                  </a:lnTo>
                  <a:lnTo>
                    <a:pt x="142" y="203"/>
                  </a:lnTo>
                  <a:lnTo>
                    <a:pt x="146" y="207"/>
                  </a:lnTo>
                  <a:lnTo>
                    <a:pt x="153" y="208"/>
                  </a:lnTo>
                  <a:lnTo>
                    <a:pt x="161" y="213"/>
                  </a:lnTo>
                  <a:lnTo>
                    <a:pt x="165" y="219"/>
                  </a:lnTo>
                  <a:lnTo>
                    <a:pt x="169" y="223"/>
                  </a:lnTo>
                  <a:lnTo>
                    <a:pt x="174" y="228"/>
                  </a:lnTo>
                  <a:lnTo>
                    <a:pt x="181" y="232"/>
                  </a:lnTo>
                  <a:lnTo>
                    <a:pt x="186" y="237"/>
                  </a:lnTo>
                  <a:lnTo>
                    <a:pt x="191" y="244"/>
                  </a:lnTo>
                  <a:lnTo>
                    <a:pt x="199" y="249"/>
                  </a:lnTo>
                  <a:lnTo>
                    <a:pt x="202" y="255"/>
                  </a:lnTo>
                  <a:lnTo>
                    <a:pt x="208" y="258"/>
                  </a:lnTo>
                  <a:lnTo>
                    <a:pt x="216" y="267"/>
                  </a:lnTo>
                  <a:lnTo>
                    <a:pt x="220" y="274"/>
                  </a:lnTo>
                  <a:lnTo>
                    <a:pt x="227" y="280"/>
                  </a:lnTo>
                  <a:lnTo>
                    <a:pt x="231" y="288"/>
                  </a:lnTo>
                  <a:lnTo>
                    <a:pt x="236" y="296"/>
                  </a:lnTo>
                  <a:lnTo>
                    <a:pt x="241" y="303"/>
                  </a:lnTo>
                  <a:lnTo>
                    <a:pt x="246" y="312"/>
                  </a:lnTo>
                  <a:lnTo>
                    <a:pt x="254" y="323"/>
                  </a:lnTo>
                  <a:lnTo>
                    <a:pt x="260" y="328"/>
                  </a:lnTo>
                  <a:lnTo>
                    <a:pt x="265" y="342"/>
                  </a:lnTo>
                  <a:lnTo>
                    <a:pt x="273" y="349"/>
                  </a:lnTo>
                  <a:lnTo>
                    <a:pt x="279" y="363"/>
                  </a:lnTo>
                  <a:lnTo>
                    <a:pt x="285" y="374"/>
                  </a:lnTo>
                  <a:lnTo>
                    <a:pt x="290" y="390"/>
                  </a:lnTo>
                  <a:lnTo>
                    <a:pt x="298" y="403"/>
                  </a:lnTo>
                  <a:lnTo>
                    <a:pt x="302" y="413"/>
                  </a:lnTo>
                  <a:lnTo>
                    <a:pt x="307" y="424"/>
                  </a:lnTo>
                  <a:lnTo>
                    <a:pt x="311" y="438"/>
                  </a:lnTo>
                  <a:lnTo>
                    <a:pt x="319" y="453"/>
                  </a:lnTo>
                  <a:lnTo>
                    <a:pt x="320" y="463"/>
                  </a:lnTo>
                  <a:lnTo>
                    <a:pt x="325" y="475"/>
                  </a:lnTo>
                  <a:lnTo>
                    <a:pt x="327" y="486"/>
                  </a:lnTo>
                  <a:lnTo>
                    <a:pt x="332" y="496"/>
                  </a:lnTo>
                  <a:lnTo>
                    <a:pt x="334" y="507"/>
                  </a:lnTo>
                  <a:lnTo>
                    <a:pt x="338" y="519"/>
                  </a:lnTo>
                  <a:lnTo>
                    <a:pt x="340" y="530"/>
                  </a:lnTo>
                  <a:lnTo>
                    <a:pt x="345" y="541"/>
                  </a:lnTo>
                  <a:lnTo>
                    <a:pt x="345" y="550"/>
                  </a:lnTo>
                  <a:lnTo>
                    <a:pt x="348" y="559"/>
                  </a:lnTo>
                  <a:lnTo>
                    <a:pt x="348" y="569"/>
                  </a:lnTo>
                  <a:lnTo>
                    <a:pt x="350" y="580"/>
                  </a:lnTo>
                  <a:lnTo>
                    <a:pt x="352" y="588"/>
                  </a:lnTo>
                  <a:lnTo>
                    <a:pt x="352" y="599"/>
                  </a:lnTo>
                  <a:lnTo>
                    <a:pt x="352" y="607"/>
                  </a:lnTo>
                  <a:lnTo>
                    <a:pt x="354" y="616"/>
                  </a:lnTo>
                  <a:lnTo>
                    <a:pt x="354" y="625"/>
                  </a:lnTo>
                  <a:lnTo>
                    <a:pt x="357" y="632"/>
                  </a:lnTo>
                  <a:lnTo>
                    <a:pt x="357" y="641"/>
                  </a:lnTo>
                  <a:lnTo>
                    <a:pt x="357" y="650"/>
                  </a:lnTo>
                  <a:lnTo>
                    <a:pt x="357" y="658"/>
                  </a:lnTo>
                  <a:lnTo>
                    <a:pt x="357" y="666"/>
                  </a:lnTo>
                  <a:lnTo>
                    <a:pt x="357" y="671"/>
                  </a:lnTo>
                  <a:lnTo>
                    <a:pt x="357" y="680"/>
                  </a:lnTo>
                  <a:lnTo>
                    <a:pt x="357" y="687"/>
                  </a:lnTo>
                  <a:lnTo>
                    <a:pt x="354" y="692"/>
                  </a:lnTo>
                  <a:lnTo>
                    <a:pt x="354" y="699"/>
                  </a:lnTo>
                  <a:lnTo>
                    <a:pt x="354" y="705"/>
                  </a:lnTo>
                  <a:lnTo>
                    <a:pt x="352" y="711"/>
                  </a:lnTo>
                  <a:lnTo>
                    <a:pt x="352" y="717"/>
                  </a:lnTo>
                  <a:lnTo>
                    <a:pt x="352" y="724"/>
                  </a:lnTo>
                  <a:lnTo>
                    <a:pt x="352" y="729"/>
                  </a:lnTo>
                  <a:lnTo>
                    <a:pt x="352" y="734"/>
                  </a:lnTo>
                  <a:lnTo>
                    <a:pt x="350" y="738"/>
                  </a:lnTo>
                  <a:lnTo>
                    <a:pt x="350" y="742"/>
                  </a:lnTo>
                  <a:lnTo>
                    <a:pt x="350" y="747"/>
                  </a:lnTo>
                  <a:lnTo>
                    <a:pt x="348" y="751"/>
                  </a:lnTo>
                  <a:lnTo>
                    <a:pt x="348" y="757"/>
                  </a:lnTo>
                  <a:lnTo>
                    <a:pt x="348" y="761"/>
                  </a:lnTo>
                  <a:lnTo>
                    <a:pt x="348" y="765"/>
                  </a:lnTo>
                  <a:lnTo>
                    <a:pt x="348" y="772"/>
                  </a:lnTo>
                  <a:lnTo>
                    <a:pt x="348" y="779"/>
                  </a:lnTo>
                  <a:lnTo>
                    <a:pt x="348" y="784"/>
                  </a:lnTo>
                  <a:lnTo>
                    <a:pt x="350" y="788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58" y="797"/>
                  </a:lnTo>
                  <a:lnTo>
                    <a:pt x="365" y="797"/>
                  </a:lnTo>
                  <a:lnTo>
                    <a:pt x="370" y="797"/>
                  </a:lnTo>
                  <a:lnTo>
                    <a:pt x="375" y="797"/>
                  </a:lnTo>
                  <a:lnTo>
                    <a:pt x="379" y="797"/>
                  </a:lnTo>
                  <a:lnTo>
                    <a:pt x="387" y="797"/>
                  </a:lnTo>
                  <a:lnTo>
                    <a:pt x="392" y="797"/>
                  </a:lnTo>
                  <a:lnTo>
                    <a:pt x="398" y="797"/>
                  </a:lnTo>
                  <a:lnTo>
                    <a:pt x="403" y="795"/>
                  </a:lnTo>
                  <a:lnTo>
                    <a:pt x="409" y="795"/>
                  </a:lnTo>
                  <a:lnTo>
                    <a:pt x="413" y="793"/>
                  </a:lnTo>
                  <a:lnTo>
                    <a:pt x="420" y="793"/>
                  </a:lnTo>
                  <a:lnTo>
                    <a:pt x="425" y="790"/>
                  </a:lnTo>
                  <a:lnTo>
                    <a:pt x="432" y="788"/>
                  </a:lnTo>
                  <a:lnTo>
                    <a:pt x="437" y="787"/>
                  </a:lnTo>
                  <a:lnTo>
                    <a:pt x="444" y="784"/>
                  </a:lnTo>
                  <a:lnTo>
                    <a:pt x="448" y="782"/>
                  </a:lnTo>
                  <a:lnTo>
                    <a:pt x="456" y="779"/>
                  </a:lnTo>
                  <a:lnTo>
                    <a:pt x="459" y="776"/>
                  </a:lnTo>
                  <a:lnTo>
                    <a:pt x="467" y="775"/>
                  </a:lnTo>
                  <a:lnTo>
                    <a:pt x="471" y="770"/>
                  </a:lnTo>
                  <a:lnTo>
                    <a:pt x="478" y="768"/>
                  </a:lnTo>
                  <a:lnTo>
                    <a:pt x="483" y="763"/>
                  </a:lnTo>
                  <a:lnTo>
                    <a:pt x="487" y="761"/>
                  </a:lnTo>
                  <a:lnTo>
                    <a:pt x="494" y="759"/>
                  </a:lnTo>
                  <a:lnTo>
                    <a:pt x="502" y="757"/>
                  </a:lnTo>
                  <a:lnTo>
                    <a:pt x="505" y="751"/>
                  </a:lnTo>
                  <a:lnTo>
                    <a:pt x="512" y="747"/>
                  </a:lnTo>
                  <a:lnTo>
                    <a:pt x="517" y="742"/>
                  </a:lnTo>
                  <a:lnTo>
                    <a:pt x="521" y="740"/>
                  </a:lnTo>
                  <a:lnTo>
                    <a:pt x="528" y="734"/>
                  </a:lnTo>
                  <a:lnTo>
                    <a:pt x="533" y="732"/>
                  </a:lnTo>
                  <a:lnTo>
                    <a:pt x="537" y="726"/>
                  </a:lnTo>
                  <a:lnTo>
                    <a:pt x="545" y="724"/>
                  </a:lnTo>
                  <a:lnTo>
                    <a:pt x="549" y="717"/>
                  </a:lnTo>
                  <a:lnTo>
                    <a:pt x="553" y="713"/>
                  </a:lnTo>
                  <a:lnTo>
                    <a:pt x="558" y="711"/>
                  </a:lnTo>
                  <a:lnTo>
                    <a:pt x="563" y="705"/>
                  </a:lnTo>
                  <a:lnTo>
                    <a:pt x="570" y="701"/>
                  </a:lnTo>
                  <a:lnTo>
                    <a:pt x="574" y="696"/>
                  </a:lnTo>
                  <a:lnTo>
                    <a:pt x="578" y="692"/>
                  </a:lnTo>
                  <a:lnTo>
                    <a:pt x="583" y="691"/>
                  </a:lnTo>
                  <a:lnTo>
                    <a:pt x="588" y="683"/>
                  </a:lnTo>
                  <a:lnTo>
                    <a:pt x="591" y="680"/>
                  </a:lnTo>
                  <a:lnTo>
                    <a:pt x="595" y="676"/>
                  </a:lnTo>
                  <a:lnTo>
                    <a:pt x="602" y="671"/>
                  </a:lnTo>
                  <a:lnTo>
                    <a:pt x="608" y="662"/>
                  </a:lnTo>
                  <a:lnTo>
                    <a:pt x="617" y="655"/>
                  </a:lnTo>
                  <a:lnTo>
                    <a:pt x="625" y="646"/>
                  </a:lnTo>
                  <a:lnTo>
                    <a:pt x="630" y="637"/>
                  </a:lnTo>
                  <a:lnTo>
                    <a:pt x="638" y="630"/>
                  </a:lnTo>
                  <a:lnTo>
                    <a:pt x="645" y="621"/>
                  </a:lnTo>
                  <a:lnTo>
                    <a:pt x="650" y="616"/>
                  </a:lnTo>
                  <a:lnTo>
                    <a:pt x="654" y="611"/>
                  </a:lnTo>
                  <a:lnTo>
                    <a:pt x="658" y="605"/>
                  </a:lnTo>
                  <a:lnTo>
                    <a:pt x="663" y="601"/>
                  </a:lnTo>
                  <a:lnTo>
                    <a:pt x="663" y="596"/>
                  </a:lnTo>
                  <a:lnTo>
                    <a:pt x="665" y="591"/>
                  </a:lnTo>
                  <a:lnTo>
                    <a:pt x="665" y="587"/>
                  </a:lnTo>
                  <a:lnTo>
                    <a:pt x="669" y="582"/>
                  </a:lnTo>
                  <a:lnTo>
                    <a:pt x="669" y="576"/>
                  </a:lnTo>
                  <a:lnTo>
                    <a:pt x="669" y="569"/>
                  </a:lnTo>
                  <a:lnTo>
                    <a:pt x="670" y="55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4"/>
                  </a:lnTo>
                  <a:lnTo>
                    <a:pt x="670" y="538"/>
                  </a:lnTo>
                  <a:lnTo>
                    <a:pt x="670" y="534"/>
                  </a:lnTo>
                  <a:lnTo>
                    <a:pt x="670" y="530"/>
                  </a:lnTo>
                  <a:lnTo>
                    <a:pt x="670" y="522"/>
                  </a:lnTo>
                  <a:lnTo>
                    <a:pt x="670" y="519"/>
                  </a:lnTo>
                  <a:lnTo>
                    <a:pt x="670" y="513"/>
                  </a:lnTo>
                  <a:lnTo>
                    <a:pt x="669" y="507"/>
                  </a:lnTo>
                  <a:lnTo>
                    <a:pt x="669" y="500"/>
                  </a:lnTo>
                  <a:lnTo>
                    <a:pt x="669" y="496"/>
                  </a:lnTo>
                  <a:lnTo>
                    <a:pt x="669" y="488"/>
                  </a:lnTo>
                  <a:lnTo>
                    <a:pt x="665" y="483"/>
                  </a:lnTo>
                  <a:lnTo>
                    <a:pt x="665" y="475"/>
                  </a:lnTo>
                  <a:lnTo>
                    <a:pt x="665" y="470"/>
                  </a:lnTo>
                  <a:lnTo>
                    <a:pt x="665" y="463"/>
                  </a:lnTo>
                  <a:lnTo>
                    <a:pt x="663" y="457"/>
                  </a:lnTo>
                  <a:lnTo>
                    <a:pt x="663" y="449"/>
                  </a:lnTo>
                  <a:lnTo>
                    <a:pt x="661" y="442"/>
                  </a:lnTo>
                  <a:lnTo>
                    <a:pt x="661" y="438"/>
                  </a:lnTo>
                  <a:lnTo>
                    <a:pt x="658" y="429"/>
                  </a:lnTo>
                  <a:lnTo>
                    <a:pt x="658" y="423"/>
                  </a:lnTo>
                  <a:lnTo>
                    <a:pt x="657" y="413"/>
                  </a:lnTo>
                  <a:lnTo>
                    <a:pt x="654" y="408"/>
                  </a:lnTo>
                  <a:lnTo>
                    <a:pt x="654" y="399"/>
                  </a:lnTo>
                  <a:lnTo>
                    <a:pt x="651" y="392"/>
                  </a:lnTo>
                  <a:lnTo>
                    <a:pt x="650" y="386"/>
                  </a:lnTo>
                  <a:lnTo>
                    <a:pt x="646" y="376"/>
                  </a:lnTo>
                  <a:lnTo>
                    <a:pt x="645" y="369"/>
                  </a:lnTo>
                  <a:lnTo>
                    <a:pt x="645" y="363"/>
                  </a:lnTo>
                  <a:lnTo>
                    <a:pt x="640" y="353"/>
                  </a:lnTo>
                  <a:lnTo>
                    <a:pt x="640" y="348"/>
                  </a:lnTo>
                  <a:lnTo>
                    <a:pt x="636" y="340"/>
                  </a:lnTo>
                  <a:lnTo>
                    <a:pt x="633" y="330"/>
                  </a:lnTo>
                  <a:lnTo>
                    <a:pt x="630" y="323"/>
                  </a:lnTo>
                  <a:lnTo>
                    <a:pt x="629" y="313"/>
                  </a:lnTo>
                  <a:lnTo>
                    <a:pt x="625" y="308"/>
                  </a:lnTo>
                  <a:lnTo>
                    <a:pt x="621" y="298"/>
                  </a:lnTo>
                  <a:lnTo>
                    <a:pt x="620" y="292"/>
                  </a:lnTo>
                  <a:lnTo>
                    <a:pt x="617" y="283"/>
                  </a:lnTo>
                  <a:lnTo>
                    <a:pt x="613" y="275"/>
                  </a:lnTo>
                  <a:lnTo>
                    <a:pt x="611" y="267"/>
                  </a:lnTo>
                  <a:lnTo>
                    <a:pt x="605" y="258"/>
                  </a:lnTo>
                  <a:lnTo>
                    <a:pt x="604" y="250"/>
                  </a:lnTo>
                  <a:lnTo>
                    <a:pt x="600" y="244"/>
                  </a:lnTo>
                  <a:lnTo>
                    <a:pt x="595" y="237"/>
                  </a:lnTo>
                  <a:lnTo>
                    <a:pt x="591" y="225"/>
                  </a:lnTo>
                  <a:lnTo>
                    <a:pt x="588" y="219"/>
                  </a:lnTo>
                  <a:lnTo>
                    <a:pt x="583" y="212"/>
                  </a:lnTo>
                  <a:lnTo>
                    <a:pt x="578" y="207"/>
                  </a:lnTo>
                  <a:lnTo>
                    <a:pt x="574" y="200"/>
                  </a:lnTo>
                  <a:lnTo>
                    <a:pt x="571" y="195"/>
                  </a:lnTo>
                  <a:lnTo>
                    <a:pt x="566" y="186"/>
                  </a:lnTo>
                  <a:lnTo>
                    <a:pt x="565" y="182"/>
                  </a:lnTo>
                  <a:lnTo>
                    <a:pt x="561" y="175"/>
                  </a:lnTo>
                  <a:lnTo>
                    <a:pt x="558" y="170"/>
                  </a:lnTo>
                  <a:lnTo>
                    <a:pt x="553" y="165"/>
                  </a:lnTo>
                  <a:lnTo>
                    <a:pt x="549" y="159"/>
                  </a:lnTo>
                  <a:lnTo>
                    <a:pt x="545" y="152"/>
                  </a:lnTo>
                  <a:lnTo>
                    <a:pt x="540" y="149"/>
                  </a:lnTo>
                  <a:lnTo>
                    <a:pt x="536" y="145"/>
                  </a:lnTo>
                  <a:lnTo>
                    <a:pt x="530" y="138"/>
                  </a:lnTo>
                  <a:lnTo>
                    <a:pt x="527" y="134"/>
                  </a:lnTo>
                  <a:lnTo>
                    <a:pt x="524" y="129"/>
                  </a:lnTo>
                  <a:lnTo>
                    <a:pt x="519" y="125"/>
                  </a:lnTo>
                  <a:lnTo>
                    <a:pt x="515" y="120"/>
                  </a:lnTo>
                  <a:lnTo>
                    <a:pt x="511" y="115"/>
                  </a:lnTo>
                  <a:lnTo>
                    <a:pt x="505" y="111"/>
                  </a:lnTo>
                  <a:lnTo>
                    <a:pt x="498" y="102"/>
                  </a:lnTo>
                  <a:lnTo>
                    <a:pt x="487" y="95"/>
                  </a:lnTo>
                  <a:lnTo>
                    <a:pt x="483" y="90"/>
                  </a:lnTo>
                  <a:lnTo>
                    <a:pt x="478" y="84"/>
                  </a:lnTo>
                  <a:lnTo>
                    <a:pt x="473" y="81"/>
                  </a:lnTo>
                  <a:lnTo>
                    <a:pt x="471" y="79"/>
                  </a:lnTo>
                  <a:lnTo>
                    <a:pt x="462" y="70"/>
                  </a:lnTo>
                  <a:lnTo>
                    <a:pt x="456" y="65"/>
                  </a:lnTo>
                  <a:lnTo>
                    <a:pt x="448" y="59"/>
                  </a:lnTo>
                  <a:lnTo>
                    <a:pt x="444" y="56"/>
                  </a:lnTo>
                  <a:lnTo>
                    <a:pt x="442" y="54"/>
                  </a:lnTo>
                  <a:lnTo>
                    <a:pt x="437" y="54"/>
                  </a:lnTo>
                  <a:lnTo>
                    <a:pt x="428" y="46"/>
                  </a:lnTo>
                  <a:lnTo>
                    <a:pt x="420" y="40"/>
                  </a:lnTo>
                  <a:lnTo>
                    <a:pt x="412" y="36"/>
                  </a:lnTo>
                  <a:lnTo>
                    <a:pt x="404" y="31"/>
                  </a:lnTo>
                  <a:lnTo>
                    <a:pt x="398" y="24"/>
                  </a:lnTo>
                  <a:lnTo>
                    <a:pt x="388" y="20"/>
                  </a:lnTo>
                  <a:lnTo>
                    <a:pt x="382" y="19"/>
                  </a:lnTo>
                  <a:lnTo>
                    <a:pt x="375" y="15"/>
                  </a:lnTo>
                  <a:lnTo>
                    <a:pt x="369" y="11"/>
                  </a:lnTo>
                  <a:lnTo>
                    <a:pt x="362" y="11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0"/>
                  </a:lnTo>
                  <a:lnTo>
                    <a:pt x="311" y="0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9" y="6"/>
                  </a:lnTo>
                  <a:lnTo>
                    <a:pt x="274" y="7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5" y="15"/>
                  </a:lnTo>
                  <a:lnTo>
                    <a:pt x="241" y="15"/>
                  </a:lnTo>
                  <a:lnTo>
                    <a:pt x="231" y="17"/>
                  </a:lnTo>
                  <a:lnTo>
                    <a:pt x="227" y="19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5"/>
                  </a:lnTo>
                  <a:lnTo>
                    <a:pt x="191" y="29"/>
                  </a:lnTo>
                  <a:lnTo>
                    <a:pt x="182" y="31"/>
                  </a:lnTo>
                  <a:lnTo>
                    <a:pt x="174" y="36"/>
                  </a:lnTo>
                  <a:lnTo>
                    <a:pt x="166" y="37"/>
                  </a:lnTo>
                  <a:lnTo>
                    <a:pt x="161" y="42"/>
                  </a:lnTo>
                  <a:lnTo>
                    <a:pt x="152" y="45"/>
                  </a:lnTo>
                  <a:lnTo>
                    <a:pt x="142" y="49"/>
                  </a:lnTo>
                  <a:lnTo>
                    <a:pt x="132" y="50"/>
                  </a:lnTo>
                  <a:lnTo>
                    <a:pt x="127" y="56"/>
                  </a:lnTo>
                  <a:lnTo>
                    <a:pt x="121" y="56"/>
                  </a:lnTo>
                  <a:lnTo>
                    <a:pt x="117" y="56"/>
                  </a:lnTo>
                  <a:lnTo>
                    <a:pt x="112" y="58"/>
                  </a:lnTo>
                  <a:lnTo>
                    <a:pt x="110" y="59"/>
                  </a:lnTo>
                  <a:lnTo>
                    <a:pt x="99" y="65"/>
                  </a:lnTo>
                  <a:lnTo>
                    <a:pt x="92" y="67"/>
                  </a:lnTo>
                  <a:lnTo>
                    <a:pt x="83" y="70"/>
                  </a:lnTo>
                  <a:lnTo>
                    <a:pt x="75" y="74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28" y="99"/>
                  </a:lnTo>
                  <a:lnTo>
                    <a:pt x="23" y="102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" y="439"/>
              <a:ext cx="156" cy="102"/>
            </a:xfrm>
            <a:custGeom>
              <a:avLst/>
              <a:gdLst>
                <a:gd name="T0" fmla="*/ 622 w 625"/>
                <a:gd name="T1" fmla="*/ 67 h 409"/>
                <a:gd name="T2" fmla="*/ 604 w 625"/>
                <a:gd name="T3" fmla="*/ 46 h 409"/>
                <a:gd name="T4" fmla="*/ 583 w 625"/>
                <a:gd name="T5" fmla="*/ 27 h 409"/>
                <a:gd name="T6" fmla="*/ 558 w 625"/>
                <a:gd name="T7" fmla="*/ 15 h 409"/>
                <a:gd name="T8" fmla="*/ 530 w 625"/>
                <a:gd name="T9" fmla="*/ 5 h 409"/>
                <a:gd name="T10" fmla="*/ 505 w 625"/>
                <a:gd name="T11" fmla="*/ 0 h 409"/>
                <a:gd name="T12" fmla="*/ 487 w 625"/>
                <a:gd name="T13" fmla="*/ 0 h 409"/>
                <a:gd name="T14" fmla="*/ 466 w 625"/>
                <a:gd name="T15" fmla="*/ 0 h 409"/>
                <a:gd name="T16" fmla="*/ 446 w 625"/>
                <a:gd name="T17" fmla="*/ 6 h 409"/>
                <a:gd name="T18" fmla="*/ 417 w 625"/>
                <a:gd name="T19" fmla="*/ 13 h 409"/>
                <a:gd name="T20" fmla="*/ 391 w 625"/>
                <a:gd name="T21" fmla="*/ 25 h 409"/>
                <a:gd name="T22" fmla="*/ 360 w 625"/>
                <a:gd name="T23" fmla="*/ 35 h 409"/>
                <a:gd name="T24" fmla="*/ 331 w 625"/>
                <a:gd name="T25" fmla="*/ 48 h 409"/>
                <a:gd name="T26" fmla="*/ 301 w 625"/>
                <a:gd name="T27" fmla="*/ 60 h 409"/>
                <a:gd name="T28" fmla="*/ 274 w 625"/>
                <a:gd name="T29" fmla="*/ 73 h 409"/>
                <a:gd name="T30" fmla="*/ 245 w 625"/>
                <a:gd name="T31" fmla="*/ 86 h 409"/>
                <a:gd name="T32" fmla="*/ 221 w 625"/>
                <a:gd name="T33" fmla="*/ 98 h 409"/>
                <a:gd name="T34" fmla="*/ 203 w 625"/>
                <a:gd name="T35" fmla="*/ 108 h 409"/>
                <a:gd name="T36" fmla="*/ 183 w 625"/>
                <a:gd name="T37" fmla="*/ 119 h 409"/>
                <a:gd name="T38" fmla="*/ 160 w 625"/>
                <a:gd name="T39" fmla="*/ 130 h 409"/>
                <a:gd name="T40" fmla="*/ 135 w 625"/>
                <a:gd name="T41" fmla="*/ 144 h 409"/>
                <a:gd name="T42" fmla="*/ 116 w 625"/>
                <a:gd name="T43" fmla="*/ 157 h 409"/>
                <a:gd name="T44" fmla="*/ 95 w 625"/>
                <a:gd name="T45" fmla="*/ 171 h 409"/>
                <a:gd name="T46" fmla="*/ 75 w 625"/>
                <a:gd name="T47" fmla="*/ 188 h 409"/>
                <a:gd name="T48" fmla="*/ 54 w 625"/>
                <a:gd name="T49" fmla="*/ 201 h 409"/>
                <a:gd name="T50" fmla="*/ 37 w 625"/>
                <a:gd name="T51" fmla="*/ 214 h 409"/>
                <a:gd name="T52" fmla="*/ 14 w 625"/>
                <a:gd name="T53" fmla="*/ 243 h 409"/>
                <a:gd name="T54" fmla="*/ 0 w 625"/>
                <a:gd name="T55" fmla="*/ 268 h 409"/>
                <a:gd name="T56" fmla="*/ 0 w 625"/>
                <a:gd name="T57" fmla="*/ 298 h 409"/>
                <a:gd name="T58" fmla="*/ 1 w 625"/>
                <a:gd name="T59" fmla="*/ 325 h 409"/>
                <a:gd name="T60" fmla="*/ 8 w 625"/>
                <a:gd name="T61" fmla="*/ 350 h 409"/>
                <a:gd name="T62" fmla="*/ 22 w 625"/>
                <a:gd name="T63" fmla="*/ 375 h 409"/>
                <a:gd name="T64" fmla="*/ 41 w 625"/>
                <a:gd name="T65" fmla="*/ 393 h 409"/>
                <a:gd name="T66" fmla="*/ 67 w 625"/>
                <a:gd name="T67" fmla="*/ 405 h 409"/>
                <a:gd name="T68" fmla="*/ 95 w 625"/>
                <a:gd name="T69" fmla="*/ 409 h 409"/>
                <a:gd name="T70" fmla="*/ 118 w 625"/>
                <a:gd name="T71" fmla="*/ 405 h 409"/>
                <a:gd name="T72" fmla="*/ 135 w 625"/>
                <a:gd name="T73" fmla="*/ 398 h 409"/>
                <a:gd name="T74" fmla="*/ 158 w 625"/>
                <a:gd name="T75" fmla="*/ 389 h 409"/>
                <a:gd name="T76" fmla="*/ 183 w 625"/>
                <a:gd name="T77" fmla="*/ 378 h 409"/>
                <a:gd name="T78" fmla="*/ 208 w 625"/>
                <a:gd name="T79" fmla="*/ 364 h 409"/>
                <a:gd name="T80" fmla="*/ 238 w 625"/>
                <a:gd name="T81" fmla="*/ 350 h 409"/>
                <a:gd name="T82" fmla="*/ 267 w 625"/>
                <a:gd name="T83" fmla="*/ 339 h 409"/>
                <a:gd name="T84" fmla="*/ 296 w 625"/>
                <a:gd name="T85" fmla="*/ 323 h 409"/>
                <a:gd name="T86" fmla="*/ 326 w 625"/>
                <a:gd name="T87" fmla="*/ 309 h 409"/>
                <a:gd name="T88" fmla="*/ 356 w 625"/>
                <a:gd name="T89" fmla="*/ 298 h 409"/>
                <a:gd name="T90" fmla="*/ 388 w 625"/>
                <a:gd name="T91" fmla="*/ 281 h 409"/>
                <a:gd name="T92" fmla="*/ 416 w 625"/>
                <a:gd name="T93" fmla="*/ 268 h 409"/>
                <a:gd name="T94" fmla="*/ 442 w 625"/>
                <a:gd name="T95" fmla="*/ 256 h 409"/>
                <a:gd name="T96" fmla="*/ 467 w 625"/>
                <a:gd name="T97" fmla="*/ 248 h 409"/>
                <a:gd name="T98" fmla="*/ 493 w 625"/>
                <a:gd name="T99" fmla="*/ 236 h 409"/>
                <a:gd name="T100" fmla="*/ 514 w 625"/>
                <a:gd name="T101" fmla="*/ 226 h 409"/>
                <a:gd name="T102" fmla="*/ 531 w 625"/>
                <a:gd name="T103" fmla="*/ 222 h 409"/>
                <a:gd name="T104" fmla="*/ 558 w 625"/>
                <a:gd name="T105" fmla="*/ 214 h 409"/>
                <a:gd name="T106" fmla="*/ 575 w 625"/>
                <a:gd name="T107" fmla="*/ 206 h 409"/>
                <a:gd name="T108" fmla="*/ 595 w 625"/>
                <a:gd name="T109" fmla="*/ 193 h 409"/>
                <a:gd name="T110" fmla="*/ 608 w 625"/>
                <a:gd name="T111" fmla="*/ 160 h 409"/>
                <a:gd name="T112" fmla="*/ 612 w 625"/>
                <a:gd name="T113" fmla="*/ 142 h 409"/>
                <a:gd name="T114" fmla="*/ 617 w 625"/>
                <a:gd name="T115" fmla="*/ 121 h 409"/>
                <a:gd name="T116" fmla="*/ 622 w 625"/>
                <a:gd name="T117" fmla="*/ 104 h 409"/>
                <a:gd name="T118" fmla="*/ 625 w 625"/>
                <a:gd name="T11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409">
                  <a:moveTo>
                    <a:pt x="625" y="90"/>
                  </a:moveTo>
                  <a:lnTo>
                    <a:pt x="625" y="83"/>
                  </a:lnTo>
                  <a:lnTo>
                    <a:pt x="625" y="73"/>
                  </a:lnTo>
                  <a:lnTo>
                    <a:pt x="622" y="67"/>
                  </a:lnTo>
                  <a:lnTo>
                    <a:pt x="617" y="56"/>
                  </a:lnTo>
                  <a:lnTo>
                    <a:pt x="612" y="52"/>
                  </a:lnTo>
                  <a:lnTo>
                    <a:pt x="610" y="51"/>
                  </a:lnTo>
                  <a:lnTo>
                    <a:pt x="604" y="46"/>
                  </a:lnTo>
                  <a:lnTo>
                    <a:pt x="600" y="42"/>
                  </a:lnTo>
                  <a:lnTo>
                    <a:pt x="595" y="35"/>
                  </a:lnTo>
                  <a:lnTo>
                    <a:pt x="589" y="31"/>
                  </a:lnTo>
                  <a:lnTo>
                    <a:pt x="583" y="27"/>
                  </a:lnTo>
                  <a:lnTo>
                    <a:pt x="575" y="25"/>
                  </a:lnTo>
                  <a:lnTo>
                    <a:pt x="570" y="21"/>
                  </a:lnTo>
                  <a:lnTo>
                    <a:pt x="564" y="18"/>
                  </a:lnTo>
                  <a:lnTo>
                    <a:pt x="558" y="15"/>
                  </a:lnTo>
                  <a:lnTo>
                    <a:pt x="550" y="11"/>
                  </a:lnTo>
                  <a:lnTo>
                    <a:pt x="545" y="10"/>
                  </a:lnTo>
                  <a:lnTo>
                    <a:pt x="537" y="10"/>
                  </a:lnTo>
                  <a:lnTo>
                    <a:pt x="530" y="5"/>
                  </a:lnTo>
                  <a:lnTo>
                    <a:pt x="526" y="5"/>
                  </a:lnTo>
                  <a:lnTo>
                    <a:pt x="516" y="1"/>
                  </a:lnTo>
                  <a:lnTo>
                    <a:pt x="51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4" y="1"/>
                  </a:lnTo>
                  <a:lnTo>
                    <a:pt x="450" y="5"/>
                  </a:lnTo>
                  <a:lnTo>
                    <a:pt x="446" y="6"/>
                  </a:lnTo>
                  <a:lnTo>
                    <a:pt x="438" y="10"/>
                  </a:lnTo>
                  <a:lnTo>
                    <a:pt x="429" y="10"/>
                  </a:lnTo>
                  <a:lnTo>
                    <a:pt x="425" y="11"/>
                  </a:lnTo>
                  <a:lnTo>
                    <a:pt x="417" y="13"/>
                  </a:lnTo>
                  <a:lnTo>
                    <a:pt x="412" y="15"/>
                  </a:lnTo>
                  <a:lnTo>
                    <a:pt x="404" y="18"/>
                  </a:lnTo>
                  <a:lnTo>
                    <a:pt x="397" y="21"/>
                  </a:lnTo>
                  <a:lnTo>
                    <a:pt x="391" y="25"/>
                  </a:lnTo>
                  <a:lnTo>
                    <a:pt x="384" y="27"/>
                  </a:lnTo>
                  <a:lnTo>
                    <a:pt x="374" y="30"/>
                  </a:lnTo>
                  <a:lnTo>
                    <a:pt x="368" y="31"/>
                  </a:lnTo>
                  <a:lnTo>
                    <a:pt x="360" y="35"/>
                  </a:lnTo>
                  <a:lnTo>
                    <a:pt x="354" y="38"/>
                  </a:lnTo>
                  <a:lnTo>
                    <a:pt x="345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4" y="51"/>
                  </a:lnTo>
                  <a:lnTo>
                    <a:pt x="318" y="55"/>
                  </a:lnTo>
                  <a:lnTo>
                    <a:pt x="308" y="56"/>
                  </a:lnTo>
                  <a:lnTo>
                    <a:pt x="301" y="60"/>
                  </a:lnTo>
                  <a:lnTo>
                    <a:pt x="293" y="64"/>
                  </a:lnTo>
                  <a:lnTo>
                    <a:pt x="288" y="67"/>
                  </a:lnTo>
                  <a:lnTo>
                    <a:pt x="280" y="71"/>
                  </a:lnTo>
                  <a:lnTo>
                    <a:pt x="274" y="73"/>
                  </a:lnTo>
                  <a:lnTo>
                    <a:pt x="268" y="76"/>
                  </a:lnTo>
                  <a:lnTo>
                    <a:pt x="263" y="80"/>
                  </a:lnTo>
                  <a:lnTo>
                    <a:pt x="254" y="85"/>
                  </a:lnTo>
                  <a:lnTo>
                    <a:pt x="245" y="86"/>
                  </a:lnTo>
                  <a:lnTo>
                    <a:pt x="238" y="90"/>
                  </a:lnTo>
                  <a:lnTo>
                    <a:pt x="233" y="93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20" y="101"/>
                  </a:lnTo>
                  <a:lnTo>
                    <a:pt x="213" y="104"/>
                  </a:lnTo>
                  <a:lnTo>
                    <a:pt x="208" y="105"/>
                  </a:lnTo>
                  <a:lnTo>
                    <a:pt x="203" y="108"/>
                  </a:lnTo>
                  <a:lnTo>
                    <a:pt x="199" y="111"/>
                  </a:lnTo>
                  <a:lnTo>
                    <a:pt x="195" y="115"/>
                  </a:lnTo>
                  <a:lnTo>
                    <a:pt x="187" y="117"/>
                  </a:lnTo>
                  <a:lnTo>
                    <a:pt x="183" y="119"/>
                  </a:lnTo>
                  <a:lnTo>
                    <a:pt x="175" y="121"/>
                  </a:lnTo>
                  <a:lnTo>
                    <a:pt x="171" y="126"/>
                  </a:lnTo>
                  <a:lnTo>
                    <a:pt x="166" y="129"/>
                  </a:lnTo>
                  <a:lnTo>
                    <a:pt x="160" y="130"/>
                  </a:lnTo>
                  <a:lnTo>
                    <a:pt x="155" y="135"/>
                  </a:lnTo>
                  <a:lnTo>
                    <a:pt x="147" y="138"/>
                  </a:lnTo>
                  <a:lnTo>
                    <a:pt x="143" y="142"/>
                  </a:lnTo>
                  <a:lnTo>
                    <a:pt x="135" y="144"/>
                  </a:lnTo>
                  <a:lnTo>
                    <a:pt x="132" y="148"/>
                  </a:lnTo>
                  <a:lnTo>
                    <a:pt x="125" y="151"/>
                  </a:lnTo>
                  <a:lnTo>
                    <a:pt x="121" y="154"/>
                  </a:lnTo>
                  <a:lnTo>
                    <a:pt x="116" y="157"/>
                  </a:lnTo>
                  <a:lnTo>
                    <a:pt x="112" y="163"/>
                  </a:lnTo>
                  <a:lnTo>
                    <a:pt x="105" y="165"/>
                  </a:lnTo>
                  <a:lnTo>
                    <a:pt x="100" y="167"/>
                  </a:lnTo>
                  <a:lnTo>
                    <a:pt x="95" y="171"/>
                  </a:lnTo>
                  <a:lnTo>
                    <a:pt x="88" y="176"/>
                  </a:lnTo>
                  <a:lnTo>
                    <a:pt x="82" y="179"/>
                  </a:lnTo>
                  <a:lnTo>
                    <a:pt x="80" y="184"/>
                  </a:lnTo>
                  <a:lnTo>
                    <a:pt x="75" y="188"/>
                  </a:lnTo>
                  <a:lnTo>
                    <a:pt x="70" y="190"/>
                  </a:lnTo>
                  <a:lnTo>
                    <a:pt x="67" y="194"/>
                  </a:lnTo>
                  <a:lnTo>
                    <a:pt x="58" y="196"/>
                  </a:lnTo>
                  <a:lnTo>
                    <a:pt x="54" y="201"/>
                  </a:lnTo>
                  <a:lnTo>
                    <a:pt x="53" y="204"/>
                  </a:lnTo>
                  <a:lnTo>
                    <a:pt x="45" y="209"/>
                  </a:lnTo>
                  <a:lnTo>
                    <a:pt x="41" y="213"/>
                  </a:lnTo>
                  <a:lnTo>
                    <a:pt x="37" y="214"/>
                  </a:lnTo>
                  <a:lnTo>
                    <a:pt x="33" y="218"/>
                  </a:lnTo>
                  <a:lnTo>
                    <a:pt x="28" y="226"/>
                  </a:lnTo>
                  <a:lnTo>
                    <a:pt x="20" y="234"/>
                  </a:lnTo>
                  <a:lnTo>
                    <a:pt x="14" y="243"/>
                  </a:lnTo>
                  <a:lnTo>
                    <a:pt x="12" y="248"/>
                  </a:lnTo>
                  <a:lnTo>
                    <a:pt x="7" y="255"/>
                  </a:lnTo>
                  <a:lnTo>
                    <a:pt x="3" y="263"/>
                  </a:lnTo>
                  <a:lnTo>
                    <a:pt x="0" y="268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3" y="339"/>
                  </a:lnTo>
                  <a:lnTo>
                    <a:pt x="7" y="346"/>
                  </a:lnTo>
                  <a:lnTo>
                    <a:pt x="8" y="350"/>
                  </a:lnTo>
                  <a:lnTo>
                    <a:pt x="12" y="356"/>
                  </a:lnTo>
                  <a:lnTo>
                    <a:pt x="14" y="364"/>
                  </a:lnTo>
                  <a:lnTo>
                    <a:pt x="17" y="369"/>
                  </a:lnTo>
                  <a:lnTo>
                    <a:pt x="22" y="375"/>
                  </a:lnTo>
                  <a:lnTo>
                    <a:pt x="28" y="380"/>
                  </a:lnTo>
                  <a:lnTo>
                    <a:pt x="32" y="384"/>
                  </a:lnTo>
                  <a:lnTo>
                    <a:pt x="37" y="389"/>
                  </a:lnTo>
                  <a:lnTo>
                    <a:pt x="41" y="393"/>
                  </a:lnTo>
                  <a:lnTo>
                    <a:pt x="45" y="396"/>
                  </a:lnTo>
                  <a:lnTo>
                    <a:pt x="53" y="401"/>
                  </a:lnTo>
                  <a:lnTo>
                    <a:pt x="57" y="403"/>
                  </a:lnTo>
                  <a:lnTo>
                    <a:pt x="67" y="405"/>
                  </a:lnTo>
                  <a:lnTo>
                    <a:pt x="72" y="409"/>
                  </a:lnTo>
                  <a:lnTo>
                    <a:pt x="80" y="409"/>
                  </a:lnTo>
                  <a:lnTo>
                    <a:pt x="87" y="409"/>
                  </a:lnTo>
                  <a:lnTo>
                    <a:pt x="95" y="409"/>
                  </a:lnTo>
                  <a:lnTo>
                    <a:pt x="105" y="409"/>
                  </a:lnTo>
                  <a:lnTo>
                    <a:pt x="107" y="405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2" y="403"/>
                  </a:lnTo>
                  <a:lnTo>
                    <a:pt x="128" y="401"/>
                  </a:lnTo>
                  <a:lnTo>
                    <a:pt x="132" y="401"/>
                  </a:lnTo>
                  <a:lnTo>
                    <a:pt x="135" y="398"/>
                  </a:lnTo>
                  <a:lnTo>
                    <a:pt x="143" y="396"/>
                  </a:lnTo>
                  <a:lnTo>
                    <a:pt x="147" y="393"/>
                  </a:lnTo>
                  <a:lnTo>
                    <a:pt x="153" y="392"/>
                  </a:lnTo>
                  <a:lnTo>
                    <a:pt x="158" y="389"/>
                  </a:lnTo>
                  <a:lnTo>
                    <a:pt x="166" y="386"/>
                  </a:lnTo>
                  <a:lnTo>
                    <a:pt x="171" y="382"/>
                  </a:lnTo>
                  <a:lnTo>
                    <a:pt x="175" y="380"/>
                  </a:lnTo>
                  <a:lnTo>
                    <a:pt x="183" y="378"/>
                  </a:lnTo>
                  <a:lnTo>
                    <a:pt x="187" y="373"/>
                  </a:lnTo>
                  <a:lnTo>
                    <a:pt x="196" y="371"/>
                  </a:lnTo>
                  <a:lnTo>
                    <a:pt x="203" y="369"/>
                  </a:lnTo>
                  <a:lnTo>
                    <a:pt x="208" y="364"/>
                  </a:lnTo>
                  <a:lnTo>
                    <a:pt x="216" y="361"/>
                  </a:lnTo>
                  <a:lnTo>
                    <a:pt x="221" y="359"/>
                  </a:lnTo>
                  <a:lnTo>
                    <a:pt x="228" y="355"/>
                  </a:lnTo>
                  <a:lnTo>
                    <a:pt x="238" y="350"/>
                  </a:lnTo>
                  <a:lnTo>
                    <a:pt x="245" y="350"/>
                  </a:lnTo>
                  <a:lnTo>
                    <a:pt x="251" y="346"/>
                  </a:lnTo>
                  <a:lnTo>
                    <a:pt x="258" y="343"/>
                  </a:lnTo>
                  <a:lnTo>
                    <a:pt x="267" y="339"/>
                  </a:lnTo>
                  <a:lnTo>
                    <a:pt x="271" y="334"/>
                  </a:lnTo>
                  <a:lnTo>
                    <a:pt x="279" y="328"/>
                  </a:lnTo>
                  <a:lnTo>
                    <a:pt x="288" y="328"/>
                  </a:lnTo>
                  <a:lnTo>
                    <a:pt x="296" y="323"/>
                  </a:lnTo>
                  <a:lnTo>
                    <a:pt x="304" y="323"/>
                  </a:lnTo>
                  <a:lnTo>
                    <a:pt x="313" y="318"/>
                  </a:lnTo>
                  <a:lnTo>
                    <a:pt x="318" y="314"/>
                  </a:lnTo>
                  <a:lnTo>
                    <a:pt x="326" y="309"/>
                  </a:lnTo>
                  <a:lnTo>
                    <a:pt x="333" y="306"/>
                  </a:lnTo>
                  <a:lnTo>
                    <a:pt x="343" y="302"/>
                  </a:lnTo>
                  <a:lnTo>
                    <a:pt x="349" y="300"/>
                  </a:lnTo>
                  <a:lnTo>
                    <a:pt x="356" y="298"/>
                  </a:lnTo>
                  <a:lnTo>
                    <a:pt x="366" y="293"/>
                  </a:lnTo>
                  <a:lnTo>
                    <a:pt x="372" y="290"/>
                  </a:lnTo>
                  <a:lnTo>
                    <a:pt x="379" y="286"/>
                  </a:lnTo>
                  <a:lnTo>
                    <a:pt x="388" y="281"/>
                  </a:lnTo>
                  <a:lnTo>
                    <a:pt x="395" y="280"/>
                  </a:lnTo>
                  <a:lnTo>
                    <a:pt x="399" y="275"/>
                  </a:lnTo>
                  <a:lnTo>
                    <a:pt x="409" y="273"/>
                  </a:lnTo>
                  <a:lnTo>
                    <a:pt x="416" y="268"/>
                  </a:lnTo>
                  <a:lnTo>
                    <a:pt x="421" y="264"/>
                  </a:lnTo>
                  <a:lnTo>
                    <a:pt x="429" y="263"/>
                  </a:lnTo>
                  <a:lnTo>
                    <a:pt x="437" y="259"/>
                  </a:lnTo>
                  <a:lnTo>
                    <a:pt x="442" y="256"/>
                  </a:lnTo>
                  <a:lnTo>
                    <a:pt x="450" y="255"/>
                  </a:lnTo>
                  <a:lnTo>
                    <a:pt x="454" y="250"/>
                  </a:lnTo>
                  <a:lnTo>
                    <a:pt x="464" y="250"/>
                  </a:lnTo>
                  <a:lnTo>
                    <a:pt x="467" y="248"/>
                  </a:lnTo>
                  <a:lnTo>
                    <a:pt x="476" y="244"/>
                  </a:lnTo>
                  <a:lnTo>
                    <a:pt x="479" y="243"/>
                  </a:lnTo>
                  <a:lnTo>
                    <a:pt x="487" y="238"/>
                  </a:lnTo>
                  <a:lnTo>
                    <a:pt x="493" y="236"/>
                  </a:lnTo>
                  <a:lnTo>
                    <a:pt x="501" y="234"/>
                  </a:lnTo>
                  <a:lnTo>
                    <a:pt x="505" y="231"/>
                  </a:lnTo>
                  <a:lnTo>
                    <a:pt x="509" y="230"/>
                  </a:lnTo>
                  <a:lnTo>
                    <a:pt x="514" y="226"/>
                  </a:lnTo>
                  <a:lnTo>
                    <a:pt x="518" y="226"/>
                  </a:lnTo>
                  <a:lnTo>
                    <a:pt x="522" y="225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7" y="219"/>
                  </a:lnTo>
                  <a:lnTo>
                    <a:pt x="545" y="218"/>
                  </a:lnTo>
                  <a:lnTo>
                    <a:pt x="550" y="218"/>
                  </a:lnTo>
                  <a:lnTo>
                    <a:pt x="558" y="214"/>
                  </a:lnTo>
                  <a:lnTo>
                    <a:pt x="562" y="213"/>
                  </a:lnTo>
                  <a:lnTo>
                    <a:pt x="567" y="213"/>
                  </a:lnTo>
                  <a:lnTo>
                    <a:pt x="571" y="210"/>
                  </a:lnTo>
                  <a:lnTo>
                    <a:pt x="575" y="206"/>
                  </a:lnTo>
                  <a:lnTo>
                    <a:pt x="580" y="204"/>
                  </a:lnTo>
                  <a:lnTo>
                    <a:pt x="584" y="201"/>
                  </a:lnTo>
                  <a:lnTo>
                    <a:pt x="589" y="200"/>
                  </a:lnTo>
                  <a:lnTo>
                    <a:pt x="595" y="193"/>
                  </a:lnTo>
                  <a:lnTo>
                    <a:pt x="598" y="184"/>
                  </a:lnTo>
                  <a:lnTo>
                    <a:pt x="604" y="175"/>
                  </a:lnTo>
                  <a:lnTo>
                    <a:pt x="608" y="167"/>
                  </a:lnTo>
                  <a:lnTo>
                    <a:pt x="608" y="160"/>
                  </a:lnTo>
                  <a:lnTo>
                    <a:pt x="610" y="156"/>
                  </a:lnTo>
                  <a:lnTo>
                    <a:pt x="610" y="151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12" y="135"/>
                  </a:lnTo>
                  <a:lnTo>
                    <a:pt x="614" y="130"/>
                  </a:lnTo>
                  <a:lnTo>
                    <a:pt x="617" y="126"/>
                  </a:lnTo>
                  <a:lnTo>
                    <a:pt x="617" y="121"/>
                  </a:lnTo>
                  <a:lnTo>
                    <a:pt x="617" y="117"/>
                  </a:lnTo>
                  <a:lnTo>
                    <a:pt x="617" y="111"/>
                  </a:lnTo>
                  <a:lnTo>
                    <a:pt x="619" y="108"/>
                  </a:lnTo>
                  <a:lnTo>
                    <a:pt x="622" y="104"/>
                  </a:lnTo>
                  <a:lnTo>
                    <a:pt x="622" y="98"/>
                  </a:lnTo>
                  <a:lnTo>
                    <a:pt x="623" y="93"/>
                  </a:lnTo>
                  <a:lnTo>
                    <a:pt x="625" y="90"/>
                  </a:lnTo>
                  <a:lnTo>
                    <a:pt x="62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1" y="69"/>
              <a:ext cx="389" cy="358"/>
            </a:xfrm>
            <a:custGeom>
              <a:avLst/>
              <a:gdLst>
                <a:gd name="T0" fmla="*/ 1344 w 1559"/>
                <a:gd name="T1" fmla="*/ 12 h 1434"/>
                <a:gd name="T2" fmla="*/ 1307 w 1559"/>
                <a:gd name="T3" fmla="*/ 32 h 1434"/>
                <a:gd name="T4" fmla="*/ 1257 w 1559"/>
                <a:gd name="T5" fmla="*/ 59 h 1434"/>
                <a:gd name="T6" fmla="*/ 1192 w 1559"/>
                <a:gd name="T7" fmla="*/ 98 h 1434"/>
                <a:gd name="T8" fmla="*/ 1118 w 1559"/>
                <a:gd name="T9" fmla="*/ 146 h 1434"/>
                <a:gd name="T10" fmla="*/ 1034 w 1559"/>
                <a:gd name="T11" fmla="*/ 205 h 1434"/>
                <a:gd name="T12" fmla="*/ 946 w 1559"/>
                <a:gd name="T13" fmla="*/ 275 h 1434"/>
                <a:gd name="T14" fmla="*/ 843 w 1559"/>
                <a:gd name="T15" fmla="*/ 353 h 1434"/>
                <a:gd name="T16" fmla="*/ 741 w 1559"/>
                <a:gd name="T17" fmla="*/ 438 h 1434"/>
                <a:gd name="T18" fmla="*/ 629 w 1559"/>
                <a:gd name="T19" fmla="*/ 538 h 1434"/>
                <a:gd name="T20" fmla="*/ 509 w 1559"/>
                <a:gd name="T21" fmla="*/ 655 h 1434"/>
                <a:gd name="T22" fmla="*/ 389 w 1559"/>
                <a:gd name="T23" fmla="*/ 779 h 1434"/>
                <a:gd name="T24" fmla="*/ 276 w 1559"/>
                <a:gd name="T25" fmla="*/ 906 h 1434"/>
                <a:gd name="T26" fmla="*/ 174 w 1559"/>
                <a:gd name="T27" fmla="*/ 1027 h 1434"/>
                <a:gd name="T28" fmla="*/ 92 w 1559"/>
                <a:gd name="T29" fmla="*/ 1145 h 1434"/>
                <a:gd name="T30" fmla="*/ 32 w 1559"/>
                <a:gd name="T31" fmla="*/ 1243 h 1434"/>
                <a:gd name="T32" fmla="*/ 3 w 1559"/>
                <a:gd name="T33" fmla="*/ 1321 h 1434"/>
                <a:gd name="T34" fmla="*/ 7 w 1559"/>
                <a:gd name="T35" fmla="*/ 1373 h 1434"/>
                <a:gd name="T36" fmla="*/ 34 w 1559"/>
                <a:gd name="T37" fmla="*/ 1417 h 1434"/>
                <a:gd name="T38" fmla="*/ 72 w 1559"/>
                <a:gd name="T39" fmla="*/ 1434 h 1434"/>
                <a:gd name="T40" fmla="*/ 103 w 1559"/>
                <a:gd name="T41" fmla="*/ 1412 h 1434"/>
                <a:gd name="T42" fmla="*/ 142 w 1559"/>
                <a:gd name="T43" fmla="*/ 1381 h 1434"/>
                <a:gd name="T44" fmla="*/ 188 w 1559"/>
                <a:gd name="T45" fmla="*/ 1346 h 1434"/>
                <a:gd name="T46" fmla="*/ 235 w 1559"/>
                <a:gd name="T47" fmla="*/ 1309 h 1434"/>
                <a:gd name="T48" fmla="*/ 285 w 1559"/>
                <a:gd name="T49" fmla="*/ 1272 h 1434"/>
                <a:gd name="T50" fmla="*/ 326 w 1559"/>
                <a:gd name="T51" fmla="*/ 1241 h 1434"/>
                <a:gd name="T52" fmla="*/ 356 w 1559"/>
                <a:gd name="T53" fmla="*/ 1212 h 1434"/>
                <a:gd name="T54" fmla="*/ 387 w 1559"/>
                <a:gd name="T55" fmla="*/ 1181 h 1434"/>
                <a:gd name="T56" fmla="*/ 412 w 1559"/>
                <a:gd name="T57" fmla="*/ 1149 h 1434"/>
                <a:gd name="T58" fmla="*/ 442 w 1559"/>
                <a:gd name="T59" fmla="*/ 1108 h 1434"/>
                <a:gd name="T60" fmla="*/ 488 w 1559"/>
                <a:gd name="T61" fmla="*/ 1055 h 1434"/>
                <a:gd name="T62" fmla="*/ 537 w 1559"/>
                <a:gd name="T63" fmla="*/ 1009 h 1434"/>
                <a:gd name="T64" fmla="*/ 572 w 1559"/>
                <a:gd name="T65" fmla="*/ 989 h 1434"/>
                <a:gd name="T66" fmla="*/ 626 w 1559"/>
                <a:gd name="T67" fmla="*/ 959 h 1434"/>
                <a:gd name="T68" fmla="*/ 693 w 1559"/>
                <a:gd name="T69" fmla="*/ 928 h 1434"/>
                <a:gd name="T70" fmla="*/ 768 w 1559"/>
                <a:gd name="T71" fmla="*/ 893 h 1434"/>
                <a:gd name="T72" fmla="*/ 848 w 1559"/>
                <a:gd name="T73" fmla="*/ 855 h 1434"/>
                <a:gd name="T74" fmla="*/ 927 w 1559"/>
                <a:gd name="T75" fmla="*/ 817 h 1434"/>
                <a:gd name="T76" fmla="*/ 1001 w 1559"/>
                <a:gd name="T77" fmla="*/ 783 h 1434"/>
                <a:gd name="T78" fmla="*/ 1064 w 1559"/>
                <a:gd name="T79" fmla="*/ 751 h 1434"/>
                <a:gd name="T80" fmla="*/ 1117 w 1559"/>
                <a:gd name="T81" fmla="*/ 721 h 1434"/>
                <a:gd name="T82" fmla="*/ 1154 w 1559"/>
                <a:gd name="T83" fmla="*/ 695 h 1434"/>
                <a:gd name="T84" fmla="*/ 1186 w 1559"/>
                <a:gd name="T85" fmla="*/ 667 h 1434"/>
                <a:gd name="T86" fmla="*/ 1226 w 1559"/>
                <a:gd name="T87" fmla="*/ 632 h 1434"/>
                <a:gd name="T88" fmla="*/ 1269 w 1559"/>
                <a:gd name="T89" fmla="*/ 596 h 1434"/>
                <a:gd name="T90" fmla="*/ 1315 w 1559"/>
                <a:gd name="T91" fmla="*/ 559 h 1434"/>
                <a:gd name="T92" fmla="*/ 1356 w 1559"/>
                <a:gd name="T93" fmla="*/ 522 h 1434"/>
                <a:gd name="T94" fmla="*/ 1396 w 1559"/>
                <a:gd name="T95" fmla="*/ 488 h 1434"/>
                <a:gd name="T96" fmla="*/ 1440 w 1559"/>
                <a:gd name="T97" fmla="*/ 449 h 1434"/>
                <a:gd name="T98" fmla="*/ 1477 w 1559"/>
                <a:gd name="T99" fmla="*/ 413 h 1434"/>
                <a:gd name="T100" fmla="*/ 1507 w 1559"/>
                <a:gd name="T101" fmla="*/ 376 h 1434"/>
                <a:gd name="T102" fmla="*/ 1532 w 1559"/>
                <a:gd name="T103" fmla="*/ 340 h 1434"/>
                <a:gd name="T104" fmla="*/ 1553 w 1559"/>
                <a:gd name="T105" fmla="*/ 309 h 1434"/>
                <a:gd name="T106" fmla="*/ 1559 w 1559"/>
                <a:gd name="T107" fmla="*/ 269 h 1434"/>
                <a:gd name="T108" fmla="*/ 1553 w 1559"/>
                <a:gd name="T109" fmla="*/ 225 h 1434"/>
                <a:gd name="T110" fmla="*/ 1536 w 1559"/>
                <a:gd name="T111" fmla="*/ 178 h 1434"/>
                <a:gd name="T112" fmla="*/ 1515 w 1559"/>
                <a:gd name="T113" fmla="*/ 132 h 1434"/>
                <a:gd name="T114" fmla="*/ 1489 w 1559"/>
                <a:gd name="T115" fmla="*/ 90 h 1434"/>
                <a:gd name="T116" fmla="*/ 1456 w 1559"/>
                <a:gd name="T117" fmla="*/ 58 h 1434"/>
                <a:gd name="T118" fmla="*/ 1425 w 1559"/>
                <a:gd name="T119" fmla="*/ 28 h 1434"/>
                <a:gd name="T120" fmla="*/ 1382 w 1559"/>
                <a:gd name="T121" fmla="*/ 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9" h="1434">
                  <a:moveTo>
                    <a:pt x="1371" y="3"/>
                  </a:moveTo>
                  <a:lnTo>
                    <a:pt x="1369" y="3"/>
                  </a:lnTo>
                  <a:lnTo>
                    <a:pt x="1365" y="3"/>
                  </a:lnTo>
                  <a:lnTo>
                    <a:pt x="1357" y="7"/>
                  </a:lnTo>
                  <a:lnTo>
                    <a:pt x="1355" y="9"/>
                  </a:lnTo>
                  <a:lnTo>
                    <a:pt x="1350" y="9"/>
                  </a:lnTo>
                  <a:lnTo>
                    <a:pt x="1344" y="12"/>
                  </a:lnTo>
                  <a:lnTo>
                    <a:pt x="1340" y="15"/>
                  </a:lnTo>
                  <a:lnTo>
                    <a:pt x="1336" y="19"/>
                  </a:lnTo>
                  <a:lnTo>
                    <a:pt x="1328" y="19"/>
                  </a:lnTo>
                  <a:lnTo>
                    <a:pt x="1325" y="23"/>
                  </a:lnTo>
                  <a:lnTo>
                    <a:pt x="1319" y="25"/>
                  </a:lnTo>
                  <a:lnTo>
                    <a:pt x="1315" y="28"/>
                  </a:lnTo>
                  <a:lnTo>
                    <a:pt x="1307" y="32"/>
                  </a:lnTo>
                  <a:lnTo>
                    <a:pt x="1302" y="37"/>
                  </a:lnTo>
                  <a:lnTo>
                    <a:pt x="1294" y="40"/>
                  </a:lnTo>
                  <a:lnTo>
                    <a:pt x="1288" y="44"/>
                  </a:lnTo>
                  <a:lnTo>
                    <a:pt x="1277" y="46"/>
                  </a:lnTo>
                  <a:lnTo>
                    <a:pt x="1272" y="52"/>
                  </a:lnTo>
                  <a:lnTo>
                    <a:pt x="1264" y="58"/>
                  </a:lnTo>
                  <a:lnTo>
                    <a:pt x="1257" y="59"/>
                  </a:lnTo>
                  <a:lnTo>
                    <a:pt x="1248" y="66"/>
                  </a:lnTo>
                  <a:lnTo>
                    <a:pt x="1239" y="71"/>
                  </a:lnTo>
                  <a:lnTo>
                    <a:pt x="1230" y="77"/>
                  </a:lnTo>
                  <a:lnTo>
                    <a:pt x="1222" y="83"/>
                  </a:lnTo>
                  <a:lnTo>
                    <a:pt x="1211" y="87"/>
                  </a:lnTo>
                  <a:lnTo>
                    <a:pt x="1204" y="91"/>
                  </a:lnTo>
                  <a:lnTo>
                    <a:pt x="1192" y="98"/>
                  </a:lnTo>
                  <a:lnTo>
                    <a:pt x="1182" y="107"/>
                  </a:lnTo>
                  <a:lnTo>
                    <a:pt x="1173" y="112"/>
                  </a:lnTo>
                  <a:lnTo>
                    <a:pt x="1161" y="120"/>
                  </a:lnTo>
                  <a:lnTo>
                    <a:pt x="1154" y="126"/>
                  </a:lnTo>
                  <a:lnTo>
                    <a:pt x="1142" y="133"/>
                  </a:lnTo>
                  <a:lnTo>
                    <a:pt x="1130" y="140"/>
                  </a:lnTo>
                  <a:lnTo>
                    <a:pt x="1118" y="146"/>
                  </a:lnTo>
                  <a:lnTo>
                    <a:pt x="1106" y="155"/>
                  </a:lnTo>
                  <a:lnTo>
                    <a:pt x="1094" y="165"/>
                  </a:lnTo>
                  <a:lnTo>
                    <a:pt x="1081" y="171"/>
                  </a:lnTo>
                  <a:lnTo>
                    <a:pt x="1072" y="180"/>
                  </a:lnTo>
                  <a:lnTo>
                    <a:pt x="1061" y="188"/>
                  </a:lnTo>
                  <a:lnTo>
                    <a:pt x="1047" y="196"/>
                  </a:lnTo>
                  <a:lnTo>
                    <a:pt x="1034" y="205"/>
                  </a:lnTo>
                  <a:lnTo>
                    <a:pt x="1022" y="216"/>
                  </a:lnTo>
                  <a:lnTo>
                    <a:pt x="1010" y="225"/>
                  </a:lnTo>
                  <a:lnTo>
                    <a:pt x="997" y="233"/>
                  </a:lnTo>
                  <a:lnTo>
                    <a:pt x="984" y="245"/>
                  </a:lnTo>
                  <a:lnTo>
                    <a:pt x="971" y="255"/>
                  </a:lnTo>
                  <a:lnTo>
                    <a:pt x="956" y="263"/>
                  </a:lnTo>
                  <a:lnTo>
                    <a:pt x="946" y="275"/>
                  </a:lnTo>
                  <a:lnTo>
                    <a:pt x="929" y="284"/>
                  </a:lnTo>
                  <a:lnTo>
                    <a:pt x="915" y="296"/>
                  </a:lnTo>
                  <a:lnTo>
                    <a:pt x="901" y="307"/>
                  </a:lnTo>
                  <a:lnTo>
                    <a:pt x="890" y="319"/>
                  </a:lnTo>
                  <a:lnTo>
                    <a:pt x="873" y="329"/>
                  </a:lnTo>
                  <a:lnTo>
                    <a:pt x="860" y="340"/>
                  </a:lnTo>
                  <a:lnTo>
                    <a:pt x="843" y="353"/>
                  </a:lnTo>
                  <a:lnTo>
                    <a:pt x="830" y="365"/>
                  </a:lnTo>
                  <a:lnTo>
                    <a:pt x="817" y="376"/>
                  </a:lnTo>
                  <a:lnTo>
                    <a:pt x="800" y="388"/>
                  </a:lnTo>
                  <a:lnTo>
                    <a:pt x="787" y="401"/>
                  </a:lnTo>
                  <a:lnTo>
                    <a:pt x="773" y="415"/>
                  </a:lnTo>
                  <a:lnTo>
                    <a:pt x="758" y="426"/>
                  </a:lnTo>
                  <a:lnTo>
                    <a:pt x="741" y="438"/>
                  </a:lnTo>
                  <a:lnTo>
                    <a:pt x="727" y="454"/>
                  </a:lnTo>
                  <a:lnTo>
                    <a:pt x="710" y="468"/>
                  </a:lnTo>
                  <a:lnTo>
                    <a:pt x="693" y="479"/>
                  </a:lnTo>
                  <a:lnTo>
                    <a:pt x="677" y="495"/>
                  </a:lnTo>
                  <a:lnTo>
                    <a:pt x="663" y="508"/>
                  </a:lnTo>
                  <a:lnTo>
                    <a:pt x="645" y="524"/>
                  </a:lnTo>
                  <a:lnTo>
                    <a:pt x="629" y="538"/>
                  </a:lnTo>
                  <a:lnTo>
                    <a:pt x="613" y="554"/>
                  </a:lnTo>
                  <a:lnTo>
                    <a:pt x="595" y="572"/>
                  </a:lnTo>
                  <a:lnTo>
                    <a:pt x="579" y="588"/>
                  </a:lnTo>
                  <a:lnTo>
                    <a:pt x="562" y="604"/>
                  </a:lnTo>
                  <a:lnTo>
                    <a:pt x="542" y="621"/>
                  </a:lnTo>
                  <a:lnTo>
                    <a:pt x="526" y="639"/>
                  </a:lnTo>
                  <a:lnTo>
                    <a:pt x="509" y="655"/>
                  </a:lnTo>
                  <a:lnTo>
                    <a:pt x="492" y="671"/>
                  </a:lnTo>
                  <a:lnTo>
                    <a:pt x="476" y="692"/>
                  </a:lnTo>
                  <a:lnTo>
                    <a:pt x="455" y="708"/>
                  </a:lnTo>
                  <a:lnTo>
                    <a:pt x="439" y="726"/>
                  </a:lnTo>
                  <a:lnTo>
                    <a:pt x="424" y="745"/>
                  </a:lnTo>
                  <a:lnTo>
                    <a:pt x="404" y="762"/>
                  </a:lnTo>
                  <a:lnTo>
                    <a:pt x="389" y="779"/>
                  </a:lnTo>
                  <a:lnTo>
                    <a:pt x="374" y="797"/>
                  </a:lnTo>
                  <a:lnTo>
                    <a:pt x="354" y="816"/>
                  </a:lnTo>
                  <a:lnTo>
                    <a:pt x="338" y="834"/>
                  </a:lnTo>
                  <a:lnTo>
                    <a:pt x="325" y="853"/>
                  </a:lnTo>
                  <a:lnTo>
                    <a:pt x="309" y="871"/>
                  </a:lnTo>
                  <a:lnTo>
                    <a:pt x="293" y="889"/>
                  </a:lnTo>
                  <a:lnTo>
                    <a:pt x="276" y="906"/>
                  </a:lnTo>
                  <a:lnTo>
                    <a:pt x="260" y="922"/>
                  </a:lnTo>
                  <a:lnTo>
                    <a:pt x="246" y="945"/>
                  </a:lnTo>
                  <a:lnTo>
                    <a:pt x="233" y="959"/>
                  </a:lnTo>
                  <a:lnTo>
                    <a:pt x="217" y="978"/>
                  </a:lnTo>
                  <a:lnTo>
                    <a:pt x="201" y="995"/>
                  </a:lnTo>
                  <a:lnTo>
                    <a:pt x="188" y="1013"/>
                  </a:lnTo>
                  <a:lnTo>
                    <a:pt x="174" y="1027"/>
                  </a:lnTo>
                  <a:lnTo>
                    <a:pt x="160" y="1046"/>
                  </a:lnTo>
                  <a:lnTo>
                    <a:pt x="151" y="1063"/>
                  </a:lnTo>
                  <a:lnTo>
                    <a:pt x="138" y="1080"/>
                  </a:lnTo>
                  <a:lnTo>
                    <a:pt x="124" y="1097"/>
                  </a:lnTo>
                  <a:lnTo>
                    <a:pt x="112" y="1113"/>
                  </a:lnTo>
                  <a:lnTo>
                    <a:pt x="100" y="1129"/>
                  </a:lnTo>
                  <a:lnTo>
                    <a:pt x="92" y="1145"/>
                  </a:lnTo>
                  <a:lnTo>
                    <a:pt x="83" y="1158"/>
                  </a:lnTo>
                  <a:lnTo>
                    <a:pt x="72" y="1173"/>
                  </a:lnTo>
                  <a:lnTo>
                    <a:pt x="62" y="1191"/>
                  </a:lnTo>
                  <a:lnTo>
                    <a:pt x="55" y="1202"/>
                  </a:lnTo>
                  <a:lnTo>
                    <a:pt x="45" y="1216"/>
                  </a:lnTo>
                  <a:lnTo>
                    <a:pt x="38" y="1233"/>
                  </a:lnTo>
                  <a:lnTo>
                    <a:pt x="32" y="1243"/>
                  </a:lnTo>
                  <a:lnTo>
                    <a:pt x="28" y="1258"/>
                  </a:lnTo>
                  <a:lnTo>
                    <a:pt x="20" y="1266"/>
                  </a:lnTo>
                  <a:lnTo>
                    <a:pt x="14" y="1280"/>
                  </a:lnTo>
                  <a:lnTo>
                    <a:pt x="9" y="1292"/>
                  </a:lnTo>
                  <a:lnTo>
                    <a:pt x="7" y="1302"/>
                  </a:lnTo>
                  <a:lnTo>
                    <a:pt x="5" y="1312"/>
                  </a:lnTo>
                  <a:lnTo>
                    <a:pt x="3" y="1321"/>
                  </a:lnTo>
                  <a:lnTo>
                    <a:pt x="0" y="1331"/>
                  </a:lnTo>
                  <a:lnTo>
                    <a:pt x="0" y="1342"/>
                  </a:lnTo>
                  <a:lnTo>
                    <a:pt x="0" y="1348"/>
                  </a:lnTo>
                  <a:lnTo>
                    <a:pt x="3" y="1356"/>
                  </a:lnTo>
                  <a:lnTo>
                    <a:pt x="5" y="1362"/>
                  </a:lnTo>
                  <a:lnTo>
                    <a:pt x="7" y="1369"/>
                  </a:lnTo>
                  <a:lnTo>
                    <a:pt x="7" y="1373"/>
                  </a:lnTo>
                  <a:lnTo>
                    <a:pt x="9" y="1379"/>
                  </a:lnTo>
                  <a:lnTo>
                    <a:pt x="12" y="1385"/>
                  </a:lnTo>
                  <a:lnTo>
                    <a:pt x="17" y="1392"/>
                  </a:lnTo>
                  <a:lnTo>
                    <a:pt x="18" y="1397"/>
                  </a:lnTo>
                  <a:lnTo>
                    <a:pt x="25" y="1404"/>
                  </a:lnTo>
                  <a:lnTo>
                    <a:pt x="28" y="1410"/>
                  </a:lnTo>
                  <a:lnTo>
                    <a:pt x="34" y="1417"/>
                  </a:lnTo>
                  <a:lnTo>
                    <a:pt x="38" y="1423"/>
                  </a:lnTo>
                  <a:lnTo>
                    <a:pt x="45" y="1429"/>
                  </a:lnTo>
                  <a:lnTo>
                    <a:pt x="54" y="1434"/>
                  </a:lnTo>
                  <a:lnTo>
                    <a:pt x="59" y="1434"/>
                  </a:lnTo>
                  <a:lnTo>
                    <a:pt x="62" y="1434"/>
                  </a:lnTo>
                  <a:lnTo>
                    <a:pt x="67" y="1434"/>
                  </a:lnTo>
                  <a:lnTo>
                    <a:pt x="72" y="1434"/>
                  </a:lnTo>
                  <a:lnTo>
                    <a:pt x="75" y="1434"/>
                  </a:lnTo>
                  <a:lnTo>
                    <a:pt x="80" y="1431"/>
                  </a:lnTo>
                  <a:lnTo>
                    <a:pt x="84" y="1429"/>
                  </a:lnTo>
                  <a:lnTo>
                    <a:pt x="89" y="1423"/>
                  </a:lnTo>
                  <a:lnTo>
                    <a:pt x="93" y="1423"/>
                  </a:lnTo>
                  <a:lnTo>
                    <a:pt x="99" y="1417"/>
                  </a:lnTo>
                  <a:lnTo>
                    <a:pt x="103" y="1412"/>
                  </a:lnTo>
                  <a:lnTo>
                    <a:pt x="108" y="1408"/>
                  </a:lnTo>
                  <a:lnTo>
                    <a:pt x="114" y="1404"/>
                  </a:lnTo>
                  <a:lnTo>
                    <a:pt x="118" y="1398"/>
                  </a:lnTo>
                  <a:lnTo>
                    <a:pt x="126" y="1394"/>
                  </a:lnTo>
                  <a:lnTo>
                    <a:pt x="133" y="1389"/>
                  </a:lnTo>
                  <a:lnTo>
                    <a:pt x="138" y="1387"/>
                  </a:lnTo>
                  <a:lnTo>
                    <a:pt x="142" y="1381"/>
                  </a:lnTo>
                  <a:lnTo>
                    <a:pt x="151" y="1376"/>
                  </a:lnTo>
                  <a:lnTo>
                    <a:pt x="153" y="1371"/>
                  </a:lnTo>
                  <a:lnTo>
                    <a:pt x="160" y="1367"/>
                  </a:lnTo>
                  <a:lnTo>
                    <a:pt x="167" y="1362"/>
                  </a:lnTo>
                  <a:lnTo>
                    <a:pt x="174" y="1356"/>
                  </a:lnTo>
                  <a:lnTo>
                    <a:pt x="178" y="1352"/>
                  </a:lnTo>
                  <a:lnTo>
                    <a:pt x="188" y="1346"/>
                  </a:lnTo>
                  <a:lnTo>
                    <a:pt x="192" y="1342"/>
                  </a:lnTo>
                  <a:lnTo>
                    <a:pt x="201" y="1337"/>
                  </a:lnTo>
                  <a:lnTo>
                    <a:pt x="207" y="1331"/>
                  </a:lnTo>
                  <a:lnTo>
                    <a:pt x="213" y="1327"/>
                  </a:lnTo>
                  <a:lnTo>
                    <a:pt x="220" y="1321"/>
                  </a:lnTo>
                  <a:lnTo>
                    <a:pt x="229" y="1317"/>
                  </a:lnTo>
                  <a:lnTo>
                    <a:pt x="235" y="1309"/>
                  </a:lnTo>
                  <a:lnTo>
                    <a:pt x="243" y="1305"/>
                  </a:lnTo>
                  <a:lnTo>
                    <a:pt x="250" y="1298"/>
                  </a:lnTo>
                  <a:lnTo>
                    <a:pt x="257" y="1296"/>
                  </a:lnTo>
                  <a:lnTo>
                    <a:pt x="263" y="1289"/>
                  </a:lnTo>
                  <a:lnTo>
                    <a:pt x="271" y="1284"/>
                  </a:lnTo>
                  <a:lnTo>
                    <a:pt x="280" y="1277"/>
                  </a:lnTo>
                  <a:lnTo>
                    <a:pt x="285" y="1272"/>
                  </a:lnTo>
                  <a:lnTo>
                    <a:pt x="293" y="1266"/>
                  </a:lnTo>
                  <a:lnTo>
                    <a:pt x="301" y="1262"/>
                  </a:lnTo>
                  <a:lnTo>
                    <a:pt x="306" y="1258"/>
                  </a:lnTo>
                  <a:lnTo>
                    <a:pt x="310" y="1252"/>
                  </a:lnTo>
                  <a:lnTo>
                    <a:pt x="316" y="1247"/>
                  </a:lnTo>
                  <a:lnTo>
                    <a:pt x="324" y="1246"/>
                  </a:lnTo>
                  <a:lnTo>
                    <a:pt x="326" y="1241"/>
                  </a:lnTo>
                  <a:lnTo>
                    <a:pt x="331" y="1238"/>
                  </a:lnTo>
                  <a:lnTo>
                    <a:pt x="337" y="1234"/>
                  </a:lnTo>
                  <a:lnTo>
                    <a:pt x="341" y="1229"/>
                  </a:lnTo>
                  <a:lnTo>
                    <a:pt x="345" y="1225"/>
                  </a:lnTo>
                  <a:lnTo>
                    <a:pt x="350" y="1221"/>
                  </a:lnTo>
                  <a:lnTo>
                    <a:pt x="353" y="1216"/>
                  </a:lnTo>
                  <a:lnTo>
                    <a:pt x="356" y="1212"/>
                  </a:lnTo>
                  <a:lnTo>
                    <a:pt x="362" y="1208"/>
                  </a:lnTo>
                  <a:lnTo>
                    <a:pt x="366" y="1202"/>
                  </a:lnTo>
                  <a:lnTo>
                    <a:pt x="371" y="1197"/>
                  </a:lnTo>
                  <a:lnTo>
                    <a:pt x="375" y="1196"/>
                  </a:lnTo>
                  <a:lnTo>
                    <a:pt x="379" y="1191"/>
                  </a:lnTo>
                  <a:lnTo>
                    <a:pt x="384" y="1185"/>
                  </a:lnTo>
                  <a:lnTo>
                    <a:pt x="387" y="1181"/>
                  </a:lnTo>
                  <a:lnTo>
                    <a:pt x="389" y="1173"/>
                  </a:lnTo>
                  <a:lnTo>
                    <a:pt x="393" y="1171"/>
                  </a:lnTo>
                  <a:lnTo>
                    <a:pt x="396" y="1166"/>
                  </a:lnTo>
                  <a:lnTo>
                    <a:pt x="400" y="1160"/>
                  </a:lnTo>
                  <a:lnTo>
                    <a:pt x="404" y="1158"/>
                  </a:lnTo>
                  <a:lnTo>
                    <a:pt x="408" y="1152"/>
                  </a:lnTo>
                  <a:lnTo>
                    <a:pt x="412" y="1149"/>
                  </a:lnTo>
                  <a:lnTo>
                    <a:pt x="416" y="1145"/>
                  </a:lnTo>
                  <a:lnTo>
                    <a:pt x="418" y="1141"/>
                  </a:lnTo>
                  <a:lnTo>
                    <a:pt x="426" y="1131"/>
                  </a:lnTo>
                  <a:lnTo>
                    <a:pt x="433" y="1122"/>
                  </a:lnTo>
                  <a:lnTo>
                    <a:pt x="434" y="1118"/>
                  </a:lnTo>
                  <a:lnTo>
                    <a:pt x="439" y="1113"/>
                  </a:lnTo>
                  <a:lnTo>
                    <a:pt x="442" y="1108"/>
                  </a:lnTo>
                  <a:lnTo>
                    <a:pt x="446" y="1104"/>
                  </a:lnTo>
                  <a:lnTo>
                    <a:pt x="451" y="1097"/>
                  </a:lnTo>
                  <a:lnTo>
                    <a:pt x="458" y="1088"/>
                  </a:lnTo>
                  <a:lnTo>
                    <a:pt x="467" y="1080"/>
                  </a:lnTo>
                  <a:lnTo>
                    <a:pt x="471" y="1068"/>
                  </a:lnTo>
                  <a:lnTo>
                    <a:pt x="481" y="1063"/>
                  </a:lnTo>
                  <a:lnTo>
                    <a:pt x="488" y="1055"/>
                  </a:lnTo>
                  <a:lnTo>
                    <a:pt x="492" y="1049"/>
                  </a:lnTo>
                  <a:lnTo>
                    <a:pt x="501" y="1039"/>
                  </a:lnTo>
                  <a:lnTo>
                    <a:pt x="508" y="1033"/>
                  </a:lnTo>
                  <a:lnTo>
                    <a:pt x="517" y="1026"/>
                  </a:lnTo>
                  <a:lnTo>
                    <a:pt x="524" y="1020"/>
                  </a:lnTo>
                  <a:lnTo>
                    <a:pt x="533" y="1013"/>
                  </a:lnTo>
                  <a:lnTo>
                    <a:pt x="537" y="1009"/>
                  </a:lnTo>
                  <a:lnTo>
                    <a:pt x="542" y="1005"/>
                  </a:lnTo>
                  <a:lnTo>
                    <a:pt x="547" y="1003"/>
                  </a:lnTo>
                  <a:lnTo>
                    <a:pt x="551" y="1003"/>
                  </a:lnTo>
                  <a:lnTo>
                    <a:pt x="556" y="999"/>
                  </a:lnTo>
                  <a:lnTo>
                    <a:pt x="562" y="995"/>
                  </a:lnTo>
                  <a:lnTo>
                    <a:pt x="567" y="991"/>
                  </a:lnTo>
                  <a:lnTo>
                    <a:pt x="572" y="989"/>
                  </a:lnTo>
                  <a:lnTo>
                    <a:pt x="581" y="984"/>
                  </a:lnTo>
                  <a:lnTo>
                    <a:pt x="587" y="980"/>
                  </a:lnTo>
                  <a:lnTo>
                    <a:pt x="592" y="975"/>
                  </a:lnTo>
                  <a:lnTo>
                    <a:pt x="601" y="974"/>
                  </a:lnTo>
                  <a:lnTo>
                    <a:pt x="608" y="970"/>
                  </a:lnTo>
                  <a:lnTo>
                    <a:pt x="617" y="964"/>
                  </a:lnTo>
                  <a:lnTo>
                    <a:pt x="626" y="959"/>
                  </a:lnTo>
                  <a:lnTo>
                    <a:pt x="634" y="958"/>
                  </a:lnTo>
                  <a:lnTo>
                    <a:pt x="642" y="953"/>
                  </a:lnTo>
                  <a:lnTo>
                    <a:pt x="652" y="947"/>
                  </a:lnTo>
                  <a:lnTo>
                    <a:pt x="663" y="945"/>
                  </a:lnTo>
                  <a:lnTo>
                    <a:pt x="672" y="939"/>
                  </a:lnTo>
                  <a:lnTo>
                    <a:pt x="680" y="934"/>
                  </a:lnTo>
                  <a:lnTo>
                    <a:pt x="693" y="928"/>
                  </a:lnTo>
                  <a:lnTo>
                    <a:pt x="702" y="922"/>
                  </a:lnTo>
                  <a:lnTo>
                    <a:pt x="714" y="918"/>
                  </a:lnTo>
                  <a:lnTo>
                    <a:pt x="722" y="910"/>
                  </a:lnTo>
                  <a:lnTo>
                    <a:pt x="734" y="906"/>
                  </a:lnTo>
                  <a:lnTo>
                    <a:pt x="744" y="903"/>
                  </a:lnTo>
                  <a:lnTo>
                    <a:pt x="758" y="897"/>
                  </a:lnTo>
                  <a:lnTo>
                    <a:pt x="768" y="893"/>
                  </a:lnTo>
                  <a:lnTo>
                    <a:pt x="777" y="889"/>
                  </a:lnTo>
                  <a:lnTo>
                    <a:pt x="788" y="880"/>
                  </a:lnTo>
                  <a:lnTo>
                    <a:pt x="800" y="878"/>
                  </a:lnTo>
                  <a:lnTo>
                    <a:pt x="813" y="872"/>
                  </a:lnTo>
                  <a:lnTo>
                    <a:pt x="823" y="866"/>
                  </a:lnTo>
                  <a:lnTo>
                    <a:pt x="835" y="860"/>
                  </a:lnTo>
                  <a:lnTo>
                    <a:pt x="848" y="855"/>
                  </a:lnTo>
                  <a:lnTo>
                    <a:pt x="860" y="853"/>
                  </a:lnTo>
                  <a:lnTo>
                    <a:pt x="868" y="845"/>
                  </a:lnTo>
                  <a:lnTo>
                    <a:pt x="880" y="841"/>
                  </a:lnTo>
                  <a:lnTo>
                    <a:pt x="892" y="834"/>
                  </a:lnTo>
                  <a:lnTo>
                    <a:pt x="904" y="829"/>
                  </a:lnTo>
                  <a:lnTo>
                    <a:pt x="915" y="822"/>
                  </a:lnTo>
                  <a:lnTo>
                    <a:pt x="927" y="817"/>
                  </a:lnTo>
                  <a:lnTo>
                    <a:pt x="935" y="813"/>
                  </a:lnTo>
                  <a:lnTo>
                    <a:pt x="947" y="808"/>
                  </a:lnTo>
                  <a:lnTo>
                    <a:pt x="959" y="804"/>
                  </a:lnTo>
                  <a:lnTo>
                    <a:pt x="971" y="797"/>
                  </a:lnTo>
                  <a:lnTo>
                    <a:pt x="979" y="792"/>
                  </a:lnTo>
                  <a:lnTo>
                    <a:pt x="990" y="787"/>
                  </a:lnTo>
                  <a:lnTo>
                    <a:pt x="1001" y="783"/>
                  </a:lnTo>
                  <a:lnTo>
                    <a:pt x="1010" y="779"/>
                  </a:lnTo>
                  <a:lnTo>
                    <a:pt x="1021" y="774"/>
                  </a:lnTo>
                  <a:lnTo>
                    <a:pt x="1029" y="767"/>
                  </a:lnTo>
                  <a:lnTo>
                    <a:pt x="1038" y="764"/>
                  </a:lnTo>
                  <a:lnTo>
                    <a:pt x="1047" y="762"/>
                  </a:lnTo>
                  <a:lnTo>
                    <a:pt x="1056" y="757"/>
                  </a:lnTo>
                  <a:lnTo>
                    <a:pt x="1064" y="751"/>
                  </a:lnTo>
                  <a:lnTo>
                    <a:pt x="1072" y="746"/>
                  </a:lnTo>
                  <a:lnTo>
                    <a:pt x="1080" y="742"/>
                  </a:lnTo>
                  <a:lnTo>
                    <a:pt x="1089" y="737"/>
                  </a:lnTo>
                  <a:lnTo>
                    <a:pt x="1094" y="733"/>
                  </a:lnTo>
                  <a:lnTo>
                    <a:pt x="1102" y="728"/>
                  </a:lnTo>
                  <a:lnTo>
                    <a:pt x="1109" y="726"/>
                  </a:lnTo>
                  <a:lnTo>
                    <a:pt x="1117" y="721"/>
                  </a:lnTo>
                  <a:lnTo>
                    <a:pt x="1119" y="716"/>
                  </a:lnTo>
                  <a:lnTo>
                    <a:pt x="1125" y="714"/>
                  </a:lnTo>
                  <a:lnTo>
                    <a:pt x="1130" y="712"/>
                  </a:lnTo>
                  <a:lnTo>
                    <a:pt x="1136" y="709"/>
                  </a:lnTo>
                  <a:lnTo>
                    <a:pt x="1142" y="703"/>
                  </a:lnTo>
                  <a:lnTo>
                    <a:pt x="1148" y="696"/>
                  </a:lnTo>
                  <a:lnTo>
                    <a:pt x="1154" y="695"/>
                  </a:lnTo>
                  <a:lnTo>
                    <a:pt x="1158" y="692"/>
                  </a:lnTo>
                  <a:lnTo>
                    <a:pt x="1161" y="684"/>
                  </a:lnTo>
                  <a:lnTo>
                    <a:pt x="1167" y="682"/>
                  </a:lnTo>
                  <a:lnTo>
                    <a:pt x="1171" y="678"/>
                  </a:lnTo>
                  <a:lnTo>
                    <a:pt x="1175" y="672"/>
                  </a:lnTo>
                  <a:lnTo>
                    <a:pt x="1180" y="668"/>
                  </a:lnTo>
                  <a:lnTo>
                    <a:pt x="1186" y="667"/>
                  </a:lnTo>
                  <a:lnTo>
                    <a:pt x="1192" y="662"/>
                  </a:lnTo>
                  <a:lnTo>
                    <a:pt x="1198" y="657"/>
                  </a:lnTo>
                  <a:lnTo>
                    <a:pt x="1204" y="653"/>
                  </a:lnTo>
                  <a:lnTo>
                    <a:pt x="1210" y="647"/>
                  </a:lnTo>
                  <a:lnTo>
                    <a:pt x="1214" y="642"/>
                  </a:lnTo>
                  <a:lnTo>
                    <a:pt x="1222" y="637"/>
                  </a:lnTo>
                  <a:lnTo>
                    <a:pt x="1226" y="632"/>
                  </a:lnTo>
                  <a:lnTo>
                    <a:pt x="1232" y="628"/>
                  </a:lnTo>
                  <a:lnTo>
                    <a:pt x="1238" y="621"/>
                  </a:lnTo>
                  <a:lnTo>
                    <a:pt x="1244" y="617"/>
                  </a:lnTo>
                  <a:lnTo>
                    <a:pt x="1251" y="614"/>
                  </a:lnTo>
                  <a:lnTo>
                    <a:pt x="1257" y="607"/>
                  </a:lnTo>
                  <a:lnTo>
                    <a:pt x="1263" y="603"/>
                  </a:lnTo>
                  <a:lnTo>
                    <a:pt x="1269" y="596"/>
                  </a:lnTo>
                  <a:lnTo>
                    <a:pt x="1277" y="588"/>
                  </a:lnTo>
                  <a:lnTo>
                    <a:pt x="1282" y="584"/>
                  </a:lnTo>
                  <a:lnTo>
                    <a:pt x="1288" y="579"/>
                  </a:lnTo>
                  <a:lnTo>
                    <a:pt x="1294" y="575"/>
                  </a:lnTo>
                  <a:lnTo>
                    <a:pt x="1302" y="570"/>
                  </a:lnTo>
                  <a:lnTo>
                    <a:pt x="1307" y="566"/>
                  </a:lnTo>
                  <a:lnTo>
                    <a:pt x="1315" y="559"/>
                  </a:lnTo>
                  <a:lnTo>
                    <a:pt x="1319" y="554"/>
                  </a:lnTo>
                  <a:lnTo>
                    <a:pt x="1326" y="549"/>
                  </a:lnTo>
                  <a:lnTo>
                    <a:pt x="1332" y="543"/>
                  </a:lnTo>
                  <a:lnTo>
                    <a:pt x="1338" y="538"/>
                  </a:lnTo>
                  <a:lnTo>
                    <a:pt x="1344" y="532"/>
                  </a:lnTo>
                  <a:lnTo>
                    <a:pt x="1351" y="526"/>
                  </a:lnTo>
                  <a:lnTo>
                    <a:pt x="1356" y="522"/>
                  </a:lnTo>
                  <a:lnTo>
                    <a:pt x="1361" y="517"/>
                  </a:lnTo>
                  <a:lnTo>
                    <a:pt x="1368" y="513"/>
                  </a:lnTo>
                  <a:lnTo>
                    <a:pt x="1371" y="508"/>
                  </a:lnTo>
                  <a:lnTo>
                    <a:pt x="1380" y="504"/>
                  </a:lnTo>
                  <a:lnTo>
                    <a:pt x="1382" y="499"/>
                  </a:lnTo>
                  <a:lnTo>
                    <a:pt x="1388" y="495"/>
                  </a:lnTo>
                  <a:lnTo>
                    <a:pt x="1396" y="488"/>
                  </a:lnTo>
                  <a:lnTo>
                    <a:pt x="1400" y="486"/>
                  </a:lnTo>
                  <a:lnTo>
                    <a:pt x="1406" y="476"/>
                  </a:lnTo>
                  <a:lnTo>
                    <a:pt x="1415" y="471"/>
                  </a:lnTo>
                  <a:lnTo>
                    <a:pt x="1422" y="463"/>
                  </a:lnTo>
                  <a:lnTo>
                    <a:pt x="1430" y="458"/>
                  </a:lnTo>
                  <a:lnTo>
                    <a:pt x="1435" y="454"/>
                  </a:lnTo>
                  <a:lnTo>
                    <a:pt x="1440" y="449"/>
                  </a:lnTo>
                  <a:lnTo>
                    <a:pt x="1444" y="446"/>
                  </a:lnTo>
                  <a:lnTo>
                    <a:pt x="1449" y="443"/>
                  </a:lnTo>
                  <a:lnTo>
                    <a:pt x="1456" y="434"/>
                  </a:lnTo>
                  <a:lnTo>
                    <a:pt x="1465" y="429"/>
                  </a:lnTo>
                  <a:lnTo>
                    <a:pt x="1468" y="424"/>
                  </a:lnTo>
                  <a:lnTo>
                    <a:pt x="1473" y="418"/>
                  </a:lnTo>
                  <a:lnTo>
                    <a:pt x="1477" y="413"/>
                  </a:lnTo>
                  <a:lnTo>
                    <a:pt x="1481" y="408"/>
                  </a:lnTo>
                  <a:lnTo>
                    <a:pt x="1486" y="403"/>
                  </a:lnTo>
                  <a:lnTo>
                    <a:pt x="1490" y="399"/>
                  </a:lnTo>
                  <a:lnTo>
                    <a:pt x="1496" y="391"/>
                  </a:lnTo>
                  <a:lnTo>
                    <a:pt x="1499" y="388"/>
                  </a:lnTo>
                  <a:lnTo>
                    <a:pt x="1502" y="383"/>
                  </a:lnTo>
                  <a:lnTo>
                    <a:pt x="1507" y="376"/>
                  </a:lnTo>
                  <a:lnTo>
                    <a:pt x="1511" y="371"/>
                  </a:lnTo>
                  <a:lnTo>
                    <a:pt x="1515" y="366"/>
                  </a:lnTo>
                  <a:lnTo>
                    <a:pt x="1518" y="362"/>
                  </a:lnTo>
                  <a:lnTo>
                    <a:pt x="1523" y="358"/>
                  </a:lnTo>
                  <a:lnTo>
                    <a:pt x="1526" y="350"/>
                  </a:lnTo>
                  <a:lnTo>
                    <a:pt x="1528" y="346"/>
                  </a:lnTo>
                  <a:lnTo>
                    <a:pt x="1532" y="340"/>
                  </a:lnTo>
                  <a:lnTo>
                    <a:pt x="1536" y="334"/>
                  </a:lnTo>
                  <a:lnTo>
                    <a:pt x="1542" y="329"/>
                  </a:lnTo>
                  <a:lnTo>
                    <a:pt x="1543" y="325"/>
                  </a:lnTo>
                  <a:lnTo>
                    <a:pt x="1546" y="321"/>
                  </a:lnTo>
                  <a:lnTo>
                    <a:pt x="1551" y="316"/>
                  </a:lnTo>
                  <a:lnTo>
                    <a:pt x="1551" y="311"/>
                  </a:lnTo>
                  <a:lnTo>
                    <a:pt x="1553" y="309"/>
                  </a:lnTo>
                  <a:lnTo>
                    <a:pt x="1557" y="303"/>
                  </a:lnTo>
                  <a:lnTo>
                    <a:pt x="1559" y="296"/>
                  </a:lnTo>
                  <a:lnTo>
                    <a:pt x="1559" y="288"/>
                  </a:lnTo>
                  <a:lnTo>
                    <a:pt x="1559" y="282"/>
                  </a:lnTo>
                  <a:lnTo>
                    <a:pt x="1559" y="278"/>
                  </a:lnTo>
                  <a:lnTo>
                    <a:pt x="1559" y="272"/>
                  </a:lnTo>
                  <a:lnTo>
                    <a:pt x="1559" y="269"/>
                  </a:lnTo>
                  <a:lnTo>
                    <a:pt x="1559" y="263"/>
                  </a:lnTo>
                  <a:lnTo>
                    <a:pt x="1557" y="257"/>
                  </a:lnTo>
                  <a:lnTo>
                    <a:pt x="1557" y="251"/>
                  </a:lnTo>
                  <a:lnTo>
                    <a:pt x="1557" y="245"/>
                  </a:lnTo>
                  <a:lnTo>
                    <a:pt x="1555" y="238"/>
                  </a:lnTo>
                  <a:lnTo>
                    <a:pt x="1553" y="230"/>
                  </a:lnTo>
                  <a:lnTo>
                    <a:pt x="1553" y="225"/>
                  </a:lnTo>
                  <a:lnTo>
                    <a:pt x="1551" y="220"/>
                  </a:lnTo>
                  <a:lnTo>
                    <a:pt x="1551" y="213"/>
                  </a:lnTo>
                  <a:lnTo>
                    <a:pt x="1548" y="205"/>
                  </a:lnTo>
                  <a:lnTo>
                    <a:pt x="1546" y="196"/>
                  </a:lnTo>
                  <a:lnTo>
                    <a:pt x="1542" y="191"/>
                  </a:lnTo>
                  <a:lnTo>
                    <a:pt x="1542" y="183"/>
                  </a:lnTo>
                  <a:lnTo>
                    <a:pt x="1536" y="178"/>
                  </a:lnTo>
                  <a:lnTo>
                    <a:pt x="1532" y="170"/>
                  </a:lnTo>
                  <a:lnTo>
                    <a:pt x="1528" y="165"/>
                  </a:lnTo>
                  <a:lnTo>
                    <a:pt x="1528" y="155"/>
                  </a:lnTo>
                  <a:lnTo>
                    <a:pt x="1526" y="150"/>
                  </a:lnTo>
                  <a:lnTo>
                    <a:pt x="1521" y="142"/>
                  </a:lnTo>
                  <a:lnTo>
                    <a:pt x="1518" y="137"/>
                  </a:lnTo>
                  <a:lnTo>
                    <a:pt x="1515" y="132"/>
                  </a:lnTo>
                  <a:lnTo>
                    <a:pt x="1511" y="125"/>
                  </a:lnTo>
                  <a:lnTo>
                    <a:pt x="1507" y="120"/>
                  </a:lnTo>
                  <a:lnTo>
                    <a:pt x="1503" y="112"/>
                  </a:lnTo>
                  <a:lnTo>
                    <a:pt x="1502" y="107"/>
                  </a:lnTo>
                  <a:lnTo>
                    <a:pt x="1496" y="103"/>
                  </a:lnTo>
                  <a:lnTo>
                    <a:pt x="1493" y="95"/>
                  </a:lnTo>
                  <a:lnTo>
                    <a:pt x="1489" y="90"/>
                  </a:lnTo>
                  <a:lnTo>
                    <a:pt x="1484" y="84"/>
                  </a:lnTo>
                  <a:lnTo>
                    <a:pt x="1478" y="80"/>
                  </a:lnTo>
                  <a:lnTo>
                    <a:pt x="1474" y="73"/>
                  </a:lnTo>
                  <a:lnTo>
                    <a:pt x="1471" y="70"/>
                  </a:lnTo>
                  <a:lnTo>
                    <a:pt x="1465" y="65"/>
                  </a:lnTo>
                  <a:lnTo>
                    <a:pt x="1461" y="59"/>
                  </a:lnTo>
                  <a:lnTo>
                    <a:pt x="1456" y="58"/>
                  </a:lnTo>
                  <a:lnTo>
                    <a:pt x="1452" y="52"/>
                  </a:lnTo>
                  <a:lnTo>
                    <a:pt x="1448" y="46"/>
                  </a:lnTo>
                  <a:lnTo>
                    <a:pt x="1443" y="42"/>
                  </a:lnTo>
                  <a:lnTo>
                    <a:pt x="1435" y="40"/>
                  </a:lnTo>
                  <a:lnTo>
                    <a:pt x="1435" y="34"/>
                  </a:lnTo>
                  <a:lnTo>
                    <a:pt x="1430" y="32"/>
                  </a:lnTo>
                  <a:lnTo>
                    <a:pt x="1425" y="28"/>
                  </a:lnTo>
                  <a:lnTo>
                    <a:pt x="1419" y="23"/>
                  </a:lnTo>
                  <a:lnTo>
                    <a:pt x="1415" y="19"/>
                  </a:lnTo>
                  <a:lnTo>
                    <a:pt x="1410" y="19"/>
                  </a:lnTo>
                  <a:lnTo>
                    <a:pt x="1405" y="12"/>
                  </a:lnTo>
                  <a:lnTo>
                    <a:pt x="1396" y="9"/>
                  </a:lnTo>
                  <a:lnTo>
                    <a:pt x="1388" y="3"/>
                  </a:lnTo>
                  <a:lnTo>
                    <a:pt x="1382" y="3"/>
                  </a:lnTo>
                  <a:lnTo>
                    <a:pt x="1376" y="0"/>
                  </a:lnTo>
                  <a:lnTo>
                    <a:pt x="1371" y="3"/>
                  </a:lnTo>
                  <a:lnTo>
                    <a:pt x="137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80" y="26"/>
              <a:ext cx="86" cy="114"/>
            </a:xfrm>
            <a:custGeom>
              <a:avLst/>
              <a:gdLst>
                <a:gd name="T0" fmla="*/ 13 w 344"/>
                <a:gd name="T1" fmla="*/ 143 h 457"/>
                <a:gd name="T2" fmla="*/ 43 w 344"/>
                <a:gd name="T3" fmla="*/ 161 h 457"/>
                <a:gd name="T4" fmla="*/ 59 w 344"/>
                <a:gd name="T5" fmla="*/ 173 h 457"/>
                <a:gd name="T6" fmla="*/ 81 w 344"/>
                <a:gd name="T7" fmla="*/ 192 h 457"/>
                <a:gd name="T8" fmla="*/ 105 w 344"/>
                <a:gd name="T9" fmla="*/ 215 h 457"/>
                <a:gd name="T10" fmla="*/ 129 w 344"/>
                <a:gd name="T11" fmla="*/ 243 h 457"/>
                <a:gd name="T12" fmla="*/ 154 w 344"/>
                <a:gd name="T13" fmla="*/ 271 h 457"/>
                <a:gd name="T14" fmla="*/ 170 w 344"/>
                <a:gd name="T15" fmla="*/ 306 h 457"/>
                <a:gd name="T16" fmla="*/ 181 w 344"/>
                <a:gd name="T17" fmla="*/ 338 h 457"/>
                <a:gd name="T18" fmla="*/ 191 w 344"/>
                <a:gd name="T19" fmla="*/ 373 h 457"/>
                <a:gd name="T20" fmla="*/ 197 w 344"/>
                <a:gd name="T21" fmla="*/ 403 h 457"/>
                <a:gd name="T22" fmla="*/ 201 w 344"/>
                <a:gd name="T23" fmla="*/ 424 h 457"/>
                <a:gd name="T24" fmla="*/ 204 w 344"/>
                <a:gd name="T25" fmla="*/ 443 h 457"/>
                <a:gd name="T26" fmla="*/ 221 w 344"/>
                <a:gd name="T27" fmla="*/ 453 h 457"/>
                <a:gd name="T28" fmla="*/ 250 w 344"/>
                <a:gd name="T29" fmla="*/ 442 h 457"/>
                <a:gd name="T30" fmla="*/ 270 w 344"/>
                <a:gd name="T31" fmla="*/ 445 h 457"/>
                <a:gd name="T32" fmla="*/ 289 w 344"/>
                <a:gd name="T33" fmla="*/ 453 h 457"/>
                <a:gd name="T34" fmla="*/ 316 w 344"/>
                <a:gd name="T35" fmla="*/ 457 h 457"/>
                <a:gd name="T36" fmla="*/ 337 w 344"/>
                <a:gd name="T37" fmla="*/ 451 h 457"/>
                <a:gd name="T38" fmla="*/ 344 w 344"/>
                <a:gd name="T39" fmla="*/ 432 h 457"/>
                <a:gd name="T40" fmla="*/ 344 w 344"/>
                <a:gd name="T41" fmla="*/ 409 h 457"/>
                <a:gd name="T42" fmla="*/ 344 w 344"/>
                <a:gd name="T43" fmla="*/ 386 h 457"/>
                <a:gd name="T44" fmla="*/ 343 w 344"/>
                <a:gd name="T45" fmla="*/ 368 h 457"/>
                <a:gd name="T46" fmla="*/ 341 w 344"/>
                <a:gd name="T47" fmla="*/ 348 h 457"/>
                <a:gd name="T48" fmla="*/ 337 w 344"/>
                <a:gd name="T49" fmla="*/ 326 h 457"/>
                <a:gd name="T50" fmla="*/ 329 w 344"/>
                <a:gd name="T51" fmla="*/ 306 h 457"/>
                <a:gd name="T52" fmla="*/ 325 w 344"/>
                <a:gd name="T53" fmla="*/ 284 h 457"/>
                <a:gd name="T54" fmla="*/ 316 w 344"/>
                <a:gd name="T55" fmla="*/ 260 h 457"/>
                <a:gd name="T56" fmla="*/ 306 w 344"/>
                <a:gd name="T57" fmla="*/ 238 h 457"/>
                <a:gd name="T58" fmla="*/ 297 w 344"/>
                <a:gd name="T59" fmla="*/ 215 h 457"/>
                <a:gd name="T60" fmla="*/ 284 w 344"/>
                <a:gd name="T61" fmla="*/ 192 h 457"/>
                <a:gd name="T62" fmla="*/ 270 w 344"/>
                <a:gd name="T63" fmla="*/ 169 h 457"/>
                <a:gd name="T64" fmla="*/ 256 w 344"/>
                <a:gd name="T65" fmla="*/ 151 h 457"/>
                <a:gd name="T66" fmla="*/ 241 w 344"/>
                <a:gd name="T67" fmla="*/ 130 h 457"/>
                <a:gd name="T68" fmla="*/ 217 w 344"/>
                <a:gd name="T69" fmla="*/ 105 h 457"/>
                <a:gd name="T70" fmla="*/ 185 w 344"/>
                <a:gd name="T71" fmla="*/ 71 h 457"/>
                <a:gd name="T72" fmla="*/ 158 w 344"/>
                <a:gd name="T73" fmla="*/ 46 h 457"/>
                <a:gd name="T74" fmla="*/ 131 w 344"/>
                <a:gd name="T75" fmla="*/ 25 h 457"/>
                <a:gd name="T76" fmla="*/ 106 w 344"/>
                <a:gd name="T77" fmla="*/ 13 h 457"/>
                <a:gd name="T78" fmla="*/ 87 w 344"/>
                <a:gd name="T79" fmla="*/ 5 h 457"/>
                <a:gd name="T80" fmla="*/ 64 w 344"/>
                <a:gd name="T81" fmla="*/ 0 h 457"/>
                <a:gd name="T82" fmla="*/ 46 w 344"/>
                <a:gd name="T83" fmla="*/ 5 h 457"/>
                <a:gd name="T84" fmla="*/ 29 w 344"/>
                <a:gd name="T85" fmla="*/ 11 h 457"/>
                <a:gd name="T86" fmla="*/ 21 w 344"/>
                <a:gd name="T87" fmla="*/ 26 h 457"/>
                <a:gd name="T88" fmla="*/ 28 w 344"/>
                <a:gd name="T89" fmla="*/ 46 h 457"/>
                <a:gd name="T90" fmla="*/ 29 w 344"/>
                <a:gd name="T91" fmla="*/ 71 h 457"/>
                <a:gd name="T92" fmla="*/ 9 w 344"/>
                <a:gd name="T93" fmla="*/ 93 h 457"/>
                <a:gd name="T94" fmla="*/ 3 w 344"/>
                <a:gd name="T95" fmla="*/ 111 h 457"/>
                <a:gd name="T96" fmla="*/ 3 w 344"/>
                <a:gd name="T97" fmla="*/ 1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457">
                  <a:moveTo>
                    <a:pt x="3" y="135"/>
                  </a:moveTo>
                  <a:lnTo>
                    <a:pt x="8" y="136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8" y="146"/>
                  </a:lnTo>
                  <a:lnTo>
                    <a:pt x="28" y="151"/>
                  </a:lnTo>
                  <a:lnTo>
                    <a:pt x="33" y="155"/>
                  </a:lnTo>
                  <a:lnTo>
                    <a:pt x="43" y="161"/>
                  </a:lnTo>
                  <a:lnTo>
                    <a:pt x="47" y="165"/>
                  </a:lnTo>
                  <a:lnTo>
                    <a:pt x="52" y="165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4" y="180"/>
                  </a:lnTo>
                  <a:lnTo>
                    <a:pt x="71" y="182"/>
                  </a:lnTo>
                  <a:lnTo>
                    <a:pt x="76" y="188"/>
                  </a:lnTo>
                  <a:lnTo>
                    <a:pt x="81" y="192"/>
                  </a:lnTo>
                  <a:lnTo>
                    <a:pt x="87" y="196"/>
                  </a:lnTo>
                  <a:lnTo>
                    <a:pt x="93" y="201"/>
                  </a:lnTo>
                  <a:lnTo>
                    <a:pt x="99" y="207"/>
                  </a:lnTo>
                  <a:lnTo>
                    <a:pt x="105" y="215"/>
                  </a:lnTo>
                  <a:lnTo>
                    <a:pt x="110" y="219"/>
                  </a:lnTo>
                  <a:lnTo>
                    <a:pt x="117" y="226"/>
                  </a:lnTo>
                  <a:lnTo>
                    <a:pt x="124" y="232"/>
                  </a:lnTo>
                  <a:lnTo>
                    <a:pt x="129" y="243"/>
                  </a:lnTo>
                  <a:lnTo>
                    <a:pt x="135" y="250"/>
                  </a:lnTo>
                  <a:lnTo>
                    <a:pt x="142" y="256"/>
                  </a:lnTo>
                  <a:lnTo>
                    <a:pt x="146" y="263"/>
                  </a:lnTo>
                  <a:lnTo>
                    <a:pt x="154" y="271"/>
                  </a:lnTo>
                  <a:lnTo>
                    <a:pt x="156" y="280"/>
                  </a:lnTo>
                  <a:lnTo>
                    <a:pt x="160" y="288"/>
                  </a:lnTo>
                  <a:lnTo>
                    <a:pt x="166" y="298"/>
                  </a:lnTo>
                  <a:lnTo>
                    <a:pt x="170" y="306"/>
                  </a:lnTo>
                  <a:lnTo>
                    <a:pt x="171" y="313"/>
                  </a:lnTo>
                  <a:lnTo>
                    <a:pt x="174" y="323"/>
                  </a:lnTo>
                  <a:lnTo>
                    <a:pt x="179" y="328"/>
                  </a:lnTo>
                  <a:lnTo>
                    <a:pt x="181" y="338"/>
                  </a:lnTo>
                  <a:lnTo>
                    <a:pt x="184" y="348"/>
                  </a:lnTo>
                  <a:lnTo>
                    <a:pt x="185" y="356"/>
                  </a:lnTo>
                  <a:lnTo>
                    <a:pt x="191" y="364"/>
                  </a:lnTo>
                  <a:lnTo>
                    <a:pt x="191" y="373"/>
                  </a:lnTo>
                  <a:lnTo>
                    <a:pt x="192" y="378"/>
                  </a:lnTo>
                  <a:lnTo>
                    <a:pt x="195" y="386"/>
                  </a:lnTo>
                  <a:lnTo>
                    <a:pt x="195" y="393"/>
                  </a:lnTo>
                  <a:lnTo>
                    <a:pt x="197" y="403"/>
                  </a:lnTo>
                  <a:lnTo>
                    <a:pt x="197" y="406"/>
                  </a:lnTo>
                  <a:lnTo>
                    <a:pt x="198" y="414"/>
                  </a:lnTo>
                  <a:lnTo>
                    <a:pt x="198" y="418"/>
                  </a:lnTo>
                  <a:lnTo>
                    <a:pt x="201" y="424"/>
                  </a:lnTo>
                  <a:lnTo>
                    <a:pt x="201" y="430"/>
                  </a:lnTo>
                  <a:lnTo>
                    <a:pt x="201" y="434"/>
                  </a:lnTo>
                  <a:lnTo>
                    <a:pt x="201" y="439"/>
                  </a:lnTo>
                  <a:lnTo>
                    <a:pt x="204" y="443"/>
                  </a:lnTo>
                  <a:lnTo>
                    <a:pt x="205" y="448"/>
                  </a:lnTo>
                  <a:lnTo>
                    <a:pt x="209" y="453"/>
                  </a:lnTo>
                  <a:lnTo>
                    <a:pt x="212" y="453"/>
                  </a:lnTo>
                  <a:lnTo>
                    <a:pt x="221" y="453"/>
                  </a:lnTo>
                  <a:lnTo>
                    <a:pt x="226" y="453"/>
                  </a:lnTo>
                  <a:lnTo>
                    <a:pt x="234" y="448"/>
                  </a:lnTo>
                  <a:lnTo>
                    <a:pt x="241" y="443"/>
                  </a:lnTo>
                  <a:lnTo>
                    <a:pt x="250" y="442"/>
                  </a:lnTo>
                  <a:lnTo>
                    <a:pt x="256" y="439"/>
                  </a:lnTo>
                  <a:lnTo>
                    <a:pt x="264" y="443"/>
                  </a:lnTo>
                  <a:lnTo>
                    <a:pt x="264" y="443"/>
                  </a:lnTo>
                  <a:lnTo>
                    <a:pt x="270" y="445"/>
                  </a:lnTo>
                  <a:lnTo>
                    <a:pt x="275" y="448"/>
                  </a:lnTo>
                  <a:lnTo>
                    <a:pt x="279" y="451"/>
                  </a:lnTo>
                  <a:lnTo>
                    <a:pt x="285" y="453"/>
                  </a:lnTo>
                  <a:lnTo>
                    <a:pt x="289" y="453"/>
                  </a:lnTo>
                  <a:lnTo>
                    <a:pt x="297" y="455"/>
                  </a:lnTo>
                  <a:lnTo>
                    <a:pt x="302" y="455"/>
                  </a:lnTo>
                  <a:lnTo>
                    <a:pt x="309" y="455"/>
                  </a:lnTo>
                  <a:lnTo>
                    <a:pt x="316" y="457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9" y="453"/>
                  </a:lnTo>
                  <a:lnTo>
                    <a:pt x="337" y="451"/>
                  </a:lnTo>
                  <a:lnTo>
                    <a:pt x="341" y="445"/>
                  </a:lnTo>
                  <a:lnTo>
                    <a:pt x="343" y="442"/>
                  </a:lnTo>
                  <a:lnTo>
                    <a:pt x="344" y="436"/>
                  </a:lnTo>
                  <a:lnTo>
                    <a:pt x="344" y="432"/>
                  </a:lnTo>
                  <a:lnTo>
                    <a:pt x="344" y="428"/>
                  </a:lnTo>
                  <a:lnTo>
                    <a:pt x="344" y="423"/>
                  </a:lnTo>
                  <a:lnTo>
                    <a:pt x="344" y="414"/>
                  </a:lnTo>
                  <a:lnTo>
                    <a:pt x="344" y="409"/>
                  </a:lnTo>
                  <a:lnTo>
                    <a:pt x="344" y="403"/>
                  </a:lnTo>
                  <a:lnTo>
                    <a:pt x="344" y="393"/>
                  </a:lnTo>
                  <a:lnTo>
                    <a:pt x="344" y="389"/>
                  </a:lnTo>
                  <a:lnTo>
                    <a:pt x="344" y="386"/>
                  </a:lnTo>
                  <a:lnTo>
                    <a:pt x="344" y="378"/>
                  </a:lnTo>
                  <a:lnTo>
                    <a:pt x="344" y="377"/>
                  </a:lnTo>
                  <a:lnTo>
                    <a:pt x="344" y="373"/>
                  </a:lnTo>
                  <a:lnTo>
                    <a:pt x="343" y="368"/>
                  </a:lnTo>
                  <a:lnTo>
                    <a:pt x="343" y="361"/>
                  </a:lnTo>
                  <a:lnTo>
                    <a:pt x="343" y="356"/>
                  </a:lnTo>
                  <a:lnTo>
                    <a:pt x="341" y="351"/>
                  </a:lnTo>
                  <a:lnTo>
                    <a:pt x="341" y="348"/>
                  </a:lnTo>
                  <a:lnTo>
                    <a:pt x="341" y="343"/>
                  </a:lnTo>
                  <a:lnTo>
                    <a:pt x="339" y="338"/>
                  </a:lnTo>
                  <a:lnTo>
                    <a:pt x="337" y="331"/>
                  </a:lnTo>
                  <a:lnTo>
                    <a:pt x="337" y="326"/>
                  </a:lnTo>
                  <a:lnTo>
                    <a:pt x="337" y="323"/>
                  </a:lnTo>
                  <a:lnTo>
                    <a:pt x="337" y="315"/>
                  </a:lnTo>
                  <a:lnTo>
                    <a:pt x="331" y="310"/>
                  </a:lnTo>
                  <a:lnTo>
                    <a:pt x="329" y="306"/>
                  </a:lnTo>
                  <a:lnTo>
                    <a:pt x="327" y="299"/>
                  </a:lnTo>
                  <a:lnTo>
                    <a:pt x="327" y="294"/>
                  </a:lnTo>
                  <a:lnTo>
                    <a:pt x="325" y="288"/>
                  </a:lnTo>
                  <a:lnTo>
                    <a:pt x="325" y="284"/>
                  </a:lnTo>
                  <a:lnTo>
                    <a:pt x="322" y="276"/>
                  </a:lnTo>
                  <a:lnTo>
                    <a:pt x="320" y="271"/>
                  </a:lnTo>
                  <a:lnTo>
                    <a:pt x="318" y="264"/>
                  </a:lnTo>
                  <a:lnTo>
                    <a:pt x="316" y="260"/>
                  </a:lnTo>
                  <a:lnTo>
                    <a:pt x="314" y="256"/>
                  </a:lnTo>
                  <a:lnTo>
                    <a:pt x="312" y="250"/>
                  </a:lnTo>
                  <a:lnTo>
                    <a:pt x="309" y="243"/>
                  </a:lnTo>
                  <a:lnTo>
                    <a:pt x="306" y="238"/>
                  </a:lnTo>
                  <a:lnTo>
                    <a:pt x="304" y="231"/>
                  </a:lnTo>
                  <a:lnTo>
                    <a:pt x="302" y="226"/>
                  </a:lnTo>
                  <a:lnTo>
                    <a:pt x="300" y="219"/>
                  </a:lnTo>
                  <a:lnTo>
                    <a:pt x="297" y="215"/>
                  </a:lnTo>
                  <a:lnTo>
                    <a:pt x="295" y="210"/>
                  </a:lnTo>
                  <a:lnTo>
                    <a:pt x="289" y="203"/>
                  </a:lnTo>
                  <a:lnTo>
                    <a:pt x="289" y="196"/>
                  </a:lnTo>
                  <a:lnTo>
                    <a:pt x="284" y="192"/>
                  </a:lnTo>
                  <a:lnTo>
                    <a:pt x="281" y="188"/>
                  </a:lnTo>
                  <a:lnTo>
                    <a:pt x="279" y="182"/>
                  </a:lnTo>
                  <a:lnTo>
                    <a:pt x="275" y="176"/>
                  </a:lnTo>
                  <a:lnTo>
                    <a:pt x="270" y="169"/>
                  </a:lnTo>
                  <a:lnTo>
                    <a:pt x="267" y="165"/>
                  </a:lnTo>
                  <a:lnTo>
                    <a:pt x="264" y="160"/>
                  </a:lnTo>
                  <a:lnTo>
                    <a:pt x="260" y="155"/>
                  </a:lnTo>
                  <a:lnTo>
                    <a:pt x="256" y="151"/>
                  </a:lnTo>
                  <a:lnTo>
                    <a:pt x="251" y="146"/>
                  </a:lnTo>
                  <a:lnTo>
                    <a:pt x="250" y="140"/>
                  </a:lnTo>
                  <a:lnTo>
                    <a:pt x="245" y="135"/>
                  </a:lnTo>
                  <a:lnTo>
                    <a:pt x="241" y="130"/>
                  </a:lnTo>
                  <a:lnTo>
                    <a:pt x="238" y="126"/>
                  </a:lnTo>
                  <a:lnTo>
                    <a:pt x="230" y="121"/>
                  </a:lnTo>
                  <a:lnTo>
                    <a:pt x="223" y="111"/>
                  </a:lnTo>
                  <a:lnTo>
                    <a:pt x="217" y="105"/>
                  </a:lnTo>
                  <a:lnTo>
                    <a:pt x="209" y="96"/>
                  </a:lnTo>
                  <a:lnTo>
                    <a:pt x="201" y="86"/>
                  </a:lnTo>
                  <a:lnTo>
                    <a:pt x="195" y="80"/>
                  </a:lnTo>
                  <a:lnTo>
                    <a:pt x="185" y="71"/>
                  </a:lnTo>
                  <a:lnTo>
                    <a:pt x="179" y="65"/>
                  </a:lnTo>
                  <a:lnTo>
                    <a:pt x="171" y="59"/>
                  </a:lnTo>
                  <a:lnTo>
                    <a:pt x="166" y="51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5" y="36"/>
                  </a:lnTo>
                  <a:lnTo>
                    <a:pt x="137" y="30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102" y="7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8" y="46"/>
                  </a:lnTo>
                  <a:lnTo>
                    <a:pt x="28" y="50"/>
                  </a:lnTo>
                  <a:lnTo>
                    <a:pt x="29" y="55"/>
                  </a:lnTo>
                  <a:lnTo>
                    <a:pt x="33" y="63"/>
                  </a:lnTo>
                  <a:lnTo>
                    <a:pt x="29" y="71"/>
                  </a:lnTo>
                  <a:lnTo>
                    <a:pt x="22" y="75"/>
                  </a:lnTo>
                  <a:lnTo>
                    <a:pt x="16" y="85"/>
                  </a:lnTo>
                  <a:lnTo>
                    <a:pt x="13" y="86"/>
                  </a:lnTo>
                  <a:lnTo>
                    <a:pt x="9" y="93"/>
                  </a:lnTo>
                  <a:lnTo>
                    <a:pt x="9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3" y="111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1" y="282"/>
              <a:ext cx="152" cy="284"/>
            </a:xfrm>
            <a:custGeom>
              <a:avLst/>
              <a:gdLst>
                <a:gd name="T0" fmla="*/ 554 w 608"/>
                <a:gd name="T1" fmla="*/ 17 h 1132"/>
                <a:gd name="T2" fmla="*/ 502 w 608"/>
                <a:gd name="T3" fmla="*/ 39 h 1132"/>
                <a:gd name="T4" fmla="*/ 431 w 608"/>
                <a:gd name="T5" fmla="*/ 71 h 1132"/>
                <a:gd name="T6" fmla="*/ 342 w 608"/>
                <a:gd name="T7" fmla="*/ 112 h 1132"/>
                <a:gd name="T8" fmla="*/ 254 w 608"/>
                <a:gd name="T9" fmla="*/ 155 h 1132"/>
                <a:gd name="T10" fmla="*/ 167 w 608"/>
                <a:gd name="T11" fmla="*/ 198 h 1132"/>
                <a:gd name="T12" fmla="*/ 91 w 608"/>
                <a:gd name="T13" fmla="*/ 239 h 1132"/>
                <a:gd name="T14" fmla="*/ 37 w 608"/>
                <a:gd name="T15" fmla="*/ 270 h 1132"/>
                <a:gd name="T16" fmla="*/ 0 w 608"/>
                <a:gd name="T17" fmla="*/ 312 h 1132"/>
                <a:gd name="T18" fmla="*/ 28 w 608"/>
                <a:gd name="T19" fmla="*/ 339 h 1132"/>
                <a:gd name="T20" fmla="*/ 74 w 608"/>
                <a:gd name="T21" fmla="*/ 362 h 1132"/>
                <a:gd name="T22" fmla="*/ 121 w 608"/>
                <a:gd name="T23" fmla="*/ 404 h 1132"/>
                <a:gd name="T24" fmla="*/ 146 w 608"/>
                <a:gd name="T25" fmla="*/ 438 h 1132"/>
                <a:gd name="T26" fmla="*/ 164 w 608"/>
                <a:gd name="T27" fmla="*/ 473 h 1132"/>
                <a:gd name="T28" fmla="*/ 174 w 608"/>
                <a:gd name="T29" fmla="*/ 519 h 1132"/>
                <a:gd name="T30" fmla="*/ 186 w 608"/>
                <a:gd name="T31" fmla="*/ 568 h 1132"/>
                <a:gd name="T32" fmla="*/ 198 w 608"/>
                <a:gd name="T33" fmla="*/ 621 h 1132"/>
                <a:gd name="T34" fmla="*/ 202 w 608"/>
                <a:gd name="T35" fmla="*/ 676 h 1132"/>
                <a:gd name="T36" fmla="*/ 208 w 608"/>
                <a:gd name="T37" fmla="*/ 733 h 1132"/>
                <a:gd name="T38" fmla="*/ 212 w 608"/>
                <a:gd name="T39" fmla="*/ 788 h 1132"/>
                <a:gd name="T40" fmla="*/ 215 w 608"/>
                <a:gd name="T41" fmla="*/ 843 h 1132"/>
                <a:gd name="T42" fmla="*/ 215 w 608"/>
                <a:gd name="T43" fmla="*/ 889 h 1132"/>
                <a:gd name="T44" fmla="*/ 212 w 608"/>
                <a:gd name="T45" fmla="*/ 939 h 1132"/>
                <a:gd name="T46" fmla="*/ 208 w 608"/>
                <a:gd name="T47" fmla="*/ 978 h 1132"/>
                <a:gd name="T48" fmla="*/ 207 w 608"/>
                <a:gd name="T49" fmla="*/ 1014 h 1132"/>
                <a:gd name="T50" fmla="*/ 199 w 608"/>
                <a:gd name="T51" fmla="*/ 1048 h 1132"/>
                <a:gd name="T52" fmla="*/ 192 w 608"/>
                <a:gd name="T53" fmla="*/ 1094 h 1132"/>
                <a:gd name="T54" fmla="*/ 198 w 608"/>
                <a:gd name="T55" fmla="*/ 1127 h 1132"/>
                <a:gd name="T56" fmla="*/ 224 w 608"/>
                <a:gd name="T57" fmla="*/ 1113 h 1132"/>
                <a:gd name="T58" fmla="*/ 233 w 608"/>
                <a:gd name="T59" fmla="*/ 1072 h 1132"/>
                <a:gd name="T60" fmla="*/ 242 w 608"/>
                <a:gd name="T61" fmla="*/ 1030 h 1132"/>
                <a:gd name="T62" fmla="*/ 248 w 608"/>
                <a:gd name="T63" fmla="*/ 998 h 1132"/>
                <a:gd name="T64" fmla="*/ 252 w 608"/>
                <a:gd name="T65" fmla="*/ 964 h 1132"/>
                <a:gd name="T66" fmla="*/ 254 w 608"/>
                <a:gd name="T67" fmla="*/ 925 h 1132"/>
                <a:gd name="T68" fmla="*/ 262 w 608"/>
                <a:gd name="T69" fmla="*/ 886 h 1132"/>
                <a:gd name="T70" fmla="*/ 262 w 608"/>
                <a:gd name="T71" fmla="*/ 844 h 1132"/>
                <a:gd name="T72" fmla="*/ 266 w 608"/>
                <a:gd name="T73" fmla="*/ 806 h 1132"/>
                <a:gd name="T74" fmla="*/ 266 w 608"/>
                <a:gd name="T75" fmla="*/ 767 h 1132"/>
                <a:gd name="T76" fmla="*/ 262 w 608"/>
                <a:gd name="T77" fmla="*/ 726 h 1132"/>
                <a:gd name="T78" fmla="*/ 262 w 608"/>
                <a:gd name="T79" fmla="*/ 685 h 1132"/>
                <a:gd name="T80" fmla="*/ 257 w 608"/>
                <a:gd name="T81" fmla="*/ 643 h 1132"/>
                <a:gd name="T82" fmla="*/ 252 w 608"/>
                <a:gd name="T83" fmla="*/ 602 h 1132"/>
                <a:gd name="T84" fmla="*/ 245 w 608"/>
                <a:gd name="T85" fmla="*/ 563 h 1132"/>
                <a:gd name="T86" fmla="*/ 233 w 608"/>
                <a:gd name="T87" fmla="*/ 522 h 1132"/>
                <a:gd name="T88" fmla="*/ 223 w 608"/>
                <a:gd name="T89" fmla="*/ 485 h 1132"/>
                <a:gd name="T90" fmla="*/ 208 w 608"/>
                <a:gd name="T91" fmla="*/ 448 h 1132"/>
                <a:gd name="T92" fmla="*/ 187 w 608"/>
                <a:gd name="T93" fmla="*/ 417 h 1132"/>
                <a:gd name="T94" fmla="*/ 164 w 608"/>
                <a:gd name="T95" fmla="*/ 379 h 1132"/>
                <a:gd name="T96" fmla="*/ 128 w 608"/>
                <a:gd name="T97" fmla="*/ 343 h 1132"/>
                <a:gd name="T98" fmla="*/ 96 w 608"/>
                <a:gd name="T99" fmla="*/ 306 h 1132"/>
                <a:gd name="T100" fmla="*/ 123 w 608"/>
                <a:gd name="T101" fmla="*/ 284 h 1132"/>
                <a:gd name="T102" fmla="*/ 171 w 608"/>
                <a:gd name="T103" fmla="*/ 262 h 1132"/>
                <a:gd name="T104" fmla="*/ 237 w 608"/>
                <a:gd name="T105" fmla="*/ 231 h 1132"/>
                <a:gd name="T106" fmla="*/ 315 w 608"/>
                <a:gd name="T107" fmla="*/ 197 h 1132"/>
                <a:gd name="T108" fmla="*/ 395 w 608"/>
                <a:gd name="T109" fmla="*/ 160 h 1132"/>
                <a:gd name="T110" fmla="*/ 467 w 608"/>
                <a:gd name="T111" fmla="*/ 124 h 1132"/>
                <a:gd name="T112" fmla="*/ 531 w 608"/>
                <a:gd name="T113" fmla="*/ 91 h 1132"/>
                <a:gd name="T114" fmla="*/ 579 w 608"/>
                <a:gd name="T115" fmla="*/ 60 h 1132"/>
                <a:gd name="T116" fmla="*/ 607 w 608"/>
                <a:gd name="T117" fmla="*/ 26 h 1132"/>
                <a:gd name="T118" fmla="*/ 591 w 608"/>
                <a:gd name="T119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1132">
                  <a:moveTo>
                    <a:pt x="578" y="6"/>
                  </a:moveTo>
                  <a:lnTo>
                    <a:pt x="574" y="6"/>
                  </a:lnTo>
                  <a:lnTo>
                    <a:pt x="569" y="9"/>
                  </a:lnTo>
                  <a:lnTo>
                    <a:pt x="566" y="9"/>
                  </a:lnTo>
                  <a:lnTo>
                    <a:pt x="562" y="9"/>
                  </a:lnTo>
                  <a:lnTo>
                    <a:pt x="558" y="13"/>
                  </a:lnTo>
                  <a:lnTo>
                    <a:pt x="554" y="17"/>
                  </a:lnTo>
                  <a:lnTo>
                    <a:pt x="548" y="18"/>
                  </a:lnTo>
                  <a:lnTo>
                    <a:pt x="541" y="21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17" y="30"/>
                  </a:lnTo>
                  <a:lnTo>
                    <a:pt x="511" y="35"/>
                  </a:lnTo>
                  <a:lnTo>
                    <a:pt x="502" y="39"/>
                  </a:lnTo>
                  <a:lnTo>
                    <a:pt x="492" y="43"/>
                  </a:lnTo>
                  <a:lnTo>
                    <a:pt x="483" y="49"/>
                  </a:lnTo>
                  <a:lnTo>
                    <a:pt x="471" y="52"/>
                  </a:lnTo>
                  <a:lnTo>
                    <a:pt x="462" y="55"/>
                  </a:lnTo>
                  <a:lnTo>
                    <a:pt x="450" y="62"/>
                  </a:lnTo>
                  <a:lnTo>
                    <a:pt x="438" y="66"/>
                  </a:lnTo>
                  <a:lnTo>
                    <a:pt x="431" y="71"/>
                  </a:lnTo>
                  <a:lnTo>
                    <a:pt x="416" y="79"/>
                  </a:lnTo>
                  <a:lnTo>
                    <a:pt x="408" y="85"/>
                  </a:lnTo>
                  <a:lnTo>
                    <a:pt x="395" y="91"/>
                  </a:lnTo>
                  <a:lnTo>
                    <a:pt x="382" y="93"/>
                  </a:lnTo>
                  <a:lnTo>
                    <a:pt x="369" y="100"/>
                  </a:lnTo>
                  <a:lnTo>
                    <a:pt x="357" y="105"/>
                  </a:lnTo>
                  <a:lnTo>
                    <a:pt x="342" y="112"/>
                  </a:lnTo>
                  <a:lnTo>
                    <a:pt x="331" y="120"/>
                  </a:lnTo>
                  <a:lnTo>
                    <a:pt x="317" y="124"/>
                  </a:lnTo>
                  <a:lnTo>
                    <a:pt x="306" y="133"/>
                  </a:lnTo>
                  <a:lnTo>
                    <a:pt x="292" y="137"/>
                  </a:lnTo>
                  <a:lnTo>
                    <a:pt x="279" y="145"/>
                  </a:lnTo>
                  <a:lnTo>
                    <a:pt x="267" y="149"/>
                  </a:lnTo>
                  <a:lnTo>
                    <a:pt x="254" y="155"/>
                  </a:lnTo>
                  <a:lnTo>
                    <a:pt x="241" y="160"/>
                  </a:lnTo>
                  <a:lnTo>
                    <a:pt x="229" y="170"/>
                  </a:lnTo>
                  <a:lnTo>
                    <a:pt x="217" y="173"/>
                  </a:lnTo>
                  <a:lnTo>
                    <a:pt x="204" y="180"/>
                  </a:lnTo>
                  <a:lnTo>
                    <a:pt x="192" y="188"/>
                  </a:lnTo>
                  <a:lnTo>
                    <a:pt x="178" y="195"/>
                  </a:lnTo>
                  <a:lnTo>
                    <a:pt x="167" y="198"/>
                  </a:lnTo>
                  <a:lnTo>
                    <a:pt x="158" y="204"/>
                  </a:lnTo>
                  <a:lnTo>
                    <a:pt x="144" y="210"/>
                  </a:lnTo>
                  <a:lnTo>
                    <a:pt x="133" y="214"/>
                  </a:lnTo>
                  <a:lnTo>
                    <a:pt x="123" y="222"/>
                  </a:lnTo>
                  <a:lnTo>
                    <a:pt x="115" y="229"/>
                  </a:lnTo>
                  <a:lnTo>
                    <a:pt x="102" y="234"/>
                  </a:lnTo>
                  <a:lnTo>
                    <a:pt x="91" y="239"/>
                  </a:lnTo>
                  <a:lnTo>
                    <a:pt x="83" y="245"/>
                  </a:lnTo>
                  <a:lnTo>
                    <a:pt x="77" y="250"/>
                  </a:lnTo>
                  <a:lnTo>
                    <a:pt x="66" y="251"/>
                  </a:lnTo>
                  <a:lnTo>
                    <a:pt x="58" y="259"/>
                  </a:lnTo>
                  <a:lnTo>
                    <a:pt x="50" y="264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1" y="284"/>
                  </a:lnTo>
                  <a:lnTo>
                    <a:pt x="14" y="291"/>
                  </a:lnTo>
                  <a:lnTo>
                    <a:pt x="7" y="295"/>
                  </a:lnTo>
                  <a:lnTo>
                    <a:pt x="0" y="30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4" y="325"/>
                  </a:lnTo>
                  <a:lnTo>
                    <a:pt x="7" y="327"/>
                  </a:lnTo>
                  <a:lnTo>
                    <a:pt x="14" y="330"/>
                  </a:lnTo>
                  <a:lnTo>
                    <a:pt x="16" y="331"/>
                  </a:lnTo>
                  <a:lnTo>
                    <a:pt x="24" y="337"/>
                  </a:lnTo>
                  <a:lnTo>
                    <a:pt x="28" y="339"/>
                  </a:lnTo>
                  <a:lnTo>
                    <a:pt x="32" y="342"/>
                  </a:lnTo>
                  <a:lnTo>
                    <a:pt x="40" y="343"/>
                  </a:lnTo>
                  <a:lnTo>
                    <a:pt x="46" y="348"/>
                  </a:lnTo>
                  <a:lnTo>
                    <a:pt x="53" y="350"/>
                  </a:lnTo>
                  <a:lnTo>
                    <a:pt x="60" y="355"/>
                  </a:lnTo>
                  <a:lnTo>
                    <a:pt x="66" y="358"/>
                  </a:lnTo>
                  <a:lnTo>
                    <a:pt x="74" y="362"/>
                  </a:lnTo>
                  <a:lnTo>
                    <a:pt x="79" y="367"/>
                  </a:lnTo>
                  <a:lnTo>
                    <a:pt x="87" y="373"/>
                  </a:lnTo>
                  <a:lnTo>
                    <a:pt x="96" y="379"/>
                  </a:lnTo>
                  <a:lnTo>
                    <a:pt x="102" y="384"/>
                  </a:lnTo>
                  <a:lnTo>
                    <a:pt x="108" y="389"/>
                  </a:lnTo>
                  <a:lnTo>
                    <a:pt x="118" y="393"/>
                  </a:lnTo>
                  <a:lnTo>
                    <a:pt x="121" y="404"/>
                  </a:lnTo>
                  <a:lnTo>
                    <a:pt x="128" y="410"/>
                  </a:lnTo>
                  <a:lnTo>
                    <a:pt x="131" y="412"/>
                  </a:lnTo>
                  <a:lnTo>
                    <a:pt x="133" y="417"/>
                  </a:lnTo>
                  <a:lnTo>
                    <a:pt x="139" y="423"/>
                  </a:lnTo>
                  <a:lnTo>
                    <a:pt x="140" y="427"/>
                  </a:lnTo>
                  <a:lnTo>
                    <a:pt x="142" y="430"/>
                  </a:lnTo>
                  <a:lnTo>
                    <a:pt x="146" y="438"/>
                  </a:lnTo>
                  <a:lnTo>
                    <a:pt x="146" y="442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3" y="455"/>
                  </a:lnTo>
                  <a:lnTo>
                    <a:pt x="158" y="463"/>
                  </a:lnTo>
                  <a:lnTo>
                    <a:pt x="158" y="467"/>
                  </a:lnTo>
                  <a:lnTo>
                    <a:pt x="164" y="473"/>
                  </a:lnTo>
                  <a:lnTo>
                    <a:pt x="164" y="477"/>
                  </a:lnTo>
                  <a:lnTo>
                    <a:pt x="165" y="485"/>
                  </a:lnTo>
                  <a:lnTo>
                    <a:pt x="167" y="492"/>
                  </a:lnTo>
                  <a:lnTo>
                    <a:pt x="170" y="498"/>
                  </a:lnTo>
                  <a:lnTo>
                    <a:pt x="171" y="502"/>
                  </a:lnTo>
                  <a:lnTo>
                    <a:pt x="171" y="510"/>
                  </a:lnTo>
                  <a:lnTo>
                    <a:pt x="174" y="519"/>
                  </a:lnTo>
                  <a:lnTo>
                    <a:pt x="174" y="525"/>
                  </a:lnTo>
                  <a:lnTo>
                    <a:pt x="178" y="533"/>
                  </a:lnTo>
                  <a:lnTo>
                    <a:pt x="178" y="538"/>
                  </a:lnTo>
                  <a:lnTo>
                    <a:pt x="182" y="544"/>
                  </a:lnTo>
                  <a:lnTo>
                    <a:pt x="183" y="552"/>
                  </a:lnTo>
                  <a:lnTo>
                    <a:pt x="183" y="558"/>
                  </a:lnTo>
                  <a:lnTo>
                    <a:pt x="186" y="568"/>
                  </a:lnTo>
                  <a:lnTo>
                    <a:pt x="187" y="575"/>
                  </a:lnTo>
                  <a:lnTo>
                    <a:pt x="187" y="583"/>
                  </a:lnTo>
                  <a:lnTo>
                    <a:pt x="190" y="588"/>
                  </a:lnTo>
                  <a:lnTo>
                    <a:pt x="190" y="596"/>
                  </a:lnTo>
                  <a:lnTo>
                    <a:pt x="192" y="605"/>
                  </a:lnTo>
                  <a:lnTo>
                    <a:pt x="192" y="611"/>
                  </a:lnTo>
                  <a:lnTo>
                    <a:pt x="198" y="621"/>
                  </a:lnTo>
                  <a:lnTo>
                    <a:pt x="198" y="630"/>
                  </a:lnTo>
                  <a:lnTo>
                    <a:pt x="198" y="636"/>
                  </a:lnTo>
                  <a:lnTo>
                    <a:pt x="199" y="643"/>
                  </a:lnTo>
                  <a:lnTo>
                    <a:pt x="202" y="650"/>
                  </a:lnTo>
                  <a:lnTo>
                    <a:pt x="202" y="660"/>
                  </a:lnTo>
                  <a:lnTo>
                    <a:pt x="202" y="668"/>
                  </a:lnTo>
                  <a:lnTo>
                    <a:pt x="202" y="676"/>
                  </a:lnTo>
                  <a:lnTo>
                    <a:pt x="204" y="681"/>
                  </a:lnTo>
                  <a:lnTo>
                    <a:pt x="204" y="692"/>
                  </a:lnTo>
                  <a:lnTo>
                    <a:pt x="207" y="698"/>
                  </a:lnTo>
                  <a:lnTo>
                    <a:pt x="207" y="708"/>
                  </a:lnTo>
                  <a:lnTo>
                    <a:pt x="208" y="715"/>
                  </a:lnTo>
                  <a:lnTo>
                    <a:pt x="208" y="723"/>
                  </a:lnTo>
                  <a:lnTo>
                    <a:pt x="208" y="733"/>
                  </a:lnTo>
                  <a:lnTo>
                    <a:pt x="208" y="740"/>
                  </a:lnTo>
                  <a:lnTo>
                    <a:pt x="211" y="746"/>
                  </a:lnTo>
                  <a:lnTo>
                    <a:pt x="211" y="755"/>
                  </a:lnTo>
                  <a:lnTo>
                    <a:pt x="212" y="765"/>
                  </a:lnTo>
                  <a:lnTo>
                    <a:pt x="212" y="771"/>
                  </a:lnTo>
                  <a:lnTo>
                    <a:pt x="212" y="779"/>
                  </a:lnTo>
                  <a:lnTo>
                    <a:pt x="212" y="788"/>
                  </a:lnTo>
                  <a:lnTo>
                    <a:pt x="215" y="796"/>
                  </a:lnTo>
                  <a:lnTo>
                    <a:pt x="215" y="804"/>
                  </a:lnTo>
                  <a:lnTo>
                    <a:pt x="215" y="813"/>
                  </a:lnTo>
                  <a:lnTo>
                    <a:pt x="215" y="819"/>
                  </a:lnTo>
                  <a:lnTo>
                    <a:pt x="215" y="826"/>
                  </a:lnTo>
                  <a:lnTo>
                    <a:pt x="215" y="834"/>
                  </a:lnTo>
                  <a:lnTo>
                    <a:pt x="215" y="843"/>
                  </a:lnTo>
                  <a:lnTo>
                    <a:pt x="215" y="850"/>
                  </a:lnTo>
                  <a:lnTo>
                    <a:pt x="217" y="856"/>
                  </a:lnTo>
                  <a:lnTo>
                    <a:pt x="215" y="863"/>
                  </a:lnTo>
                  <a:lnTo>
                    <a:pt x="215" y="873"/>
                  </a:lnTo>
                  <a:lnTo>
                    <a:pt x="215" y="876"/>
                  </a:lnTo>
                  <a:lnTo>
                    <a:pt x="215" y="884"/>
                  </a:lnTo>
                  <a:lnTo>
                    <a:pt x="215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5" y="914"/>
                  </a:lnTo>
                  <a:lnTo>
                    <a:pt x="215" y="918"/>
                  </a:lnTo>
                  <a:lnTo>
                    <a:pt x="212" y="925"/>
                  </a:lnTo>
                  <a:lnTo>
                    <a:pt x="212" y="931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2" y="950"/>
                  </a:lnTo>
                  <a:lnTo>
                    <a:pt x="211" y="953"/>
                  </a:lnTo>
                  <a:lnTo>
                    <a:pt x="211" y="964"/>
                  </a:lnTo>
                  <a:lnTo>
                    <a:pt x="211" y="968"/>
                  </a:lnTo>
                  <a:lnTo>
                    <a:pt x="208" y="971"/>
                  </a:lnTo>
                  <a:lnTo>
                    <a:pt x="208" y="978"/>
                  </a:lnTo>
                  <a:lnTo>
                    <a:pt x="208" y="984"/>
                  </a:lnTo>
                  <a:lnTo>
                    <a:pt x="208" y="989"/>
                  </a:lnTo>
                  <a:lnTo>
                    <a:pt x="208" y="994"/>
                  </a:lnTo>
                  <a:lnTo>
                    <a:pt x="208" y="998"/>
                  </a:lnTo>
                  <a:lnTo>
                    <a:pt x="208" y="1003"/>
                  </a:lnTo>
                  <a:lnTo>
                    <a:pt x="207" y="1009"/>
                  </a:lnTo>
                  <a:lnTo>
                    <a:pt x="207" y="1014"/>
                  </a:lnTo>
                  <a:lnTo>
                    <a:pt x="204" y="1018"/>
                  </a:lnTo>
                  <a:lnTo>
                    <a:pt x="204" y="1021"/>
                  </a:lnTo>
                  <a:lnTo>
                    <a:pt x="202" y="1026"/>
                  </a:lnTo>
                  <a:lnTo>
                    <a:pt x="202" y="1030"/>
                  </a:lnTo>
                  <a:lnTo>
                    <a:pt x="202" y="1034"/>
                  </a:lnTo>
                  <a:lnTo>
                    <a:pt x="202" y="1039"/>
                  </a:lnTo>
                  <a:lnTo>
                    <a:pt x="199" y="1048"/>
                  </a:lnTo>
                  <a:lnTo>
                    <a:pt x="199" y="1055"/>
                  </a:lnTo>
                  <a:lnTo>
                    <a:pt x="198" y="1064"/>
                  </a:lnTo>
                  <a:lnTo>
                    <a:pt x="198" y="1069"/>
                  </a:lnTo>
                  <a:lnTo>
                    <a:pt x="198" y="1076"/>
                  </a:lnTo>
                  <a:lnTo>
                    <a:pt x="195" y="1081"/>
                  </a:lnTo>
                  <a:lnTo>
                    <a:pt x="192" y="1088"/>
                  </a:lnTo>
                  <a:lnTo>
                    <a:pt x="192" y="1094"/>
                  </a:lnTo>
                  <a:lnTo>
                    <a:pt x="192" y="1099"/>
                  </a:lnTo>
                  <a:lnTo>
                    <a:pt x="192" y="1101"/>
                  </a:lnTo>
                  <a:lnTo>
                    <a:pt x="192" y="1106"/>
                  </a:lnTo>
                  <a:lnTo>
                    <a:pt x="192" y="1113"/>
                  </a:lnTo>
                  <a:lnTo>
                    <a:pt x="192" y="1118"/>
                  </a:lnTo>
                  <a:lnTo>
                    <a:pt x="195" y="1124"/>
                  </a:lnTo>
                  <a:lnTo>
                    <a:pt x="198" y="1127"/>
                  </a:lnTo>
                  <a:lnTo>
                    <a:pt x="202" y="1131"/>
                  </a:lnTo>
                  <a:lnTo>
                    <a:pt x="208" y="1132"/>
                  </a:lnTo>
                  <a:lnTo>
                    <a:pt x="215" y="1131"/>
                  </a:lnTo>
                  <a:lnTo>
                    <a:pt x="220" y="1127"/>
                  </a:lnTo>
                  <a:lnTo>
                    <a:pt x="224" y="1122"/>
                  </a:lnTo>
                  <a:lnTo>
                    <a:pt x="224" y="1118"/>
                  </a:lnTo>
                  <a:lnTo>
                    <a:pt x="224" y="1113"/>
                  </a:lnTo>
                  <a:lnTo>
                    <a:pt x="227" y="1106"/>
                  </a:lnTo>
                  <a:lnTo>
                    <a:pt x="229" y="1101"/>
                  </a:lnTo>
                  <a:lnTo>
                    <a:pt x="229" y="1094"/>
                  </a:lnTo>
                  <a:lnTo>
                    <a:pt x="232" y="1089"/>
                  </a:lnTo>
                  <a:lnTo>
                    <a:pt x="232" y="1082"/>
                  </a:lnTo>
                  <a:lnTo>
                    <a:pt x="233" y="1076"/>
                  </a:lnTo>
                  <a:lnTo>
                    <a:pt x="233" y="1072"/>
                  </a:lnTo>
                  <a:lnTo>
                    <a:pt x="233" y="1069"/>
                  </a:lnTo>
                  <a:lnTo>
                    <a:pt x="233" y="1064"/>
                  </a:lnTo>
                  <a:lnTo>
                    <a:pt x="237" y="1057"/>
                  </a:lnTo>
                  <a:lnTo>
                    <a:pt x="237" y="1051"/>
                  </a:lnTo>
                  <a:lnTo>
                    <a:pt x="237" y="1044"/>
                  </a:lnTo>
                  <a:lnTo>
                    <a:pt x="237" y="1036"/>
                  </a:lnTo>
                  <a:lnTo>
                    <a:pt x="242" y="1030"/>
                  </a:lnTo>
                  <a:lnTo>
                    <a:pt x="242" y="1026"/>
                  </a:lnTo>
                  <a:lnTo>
                    <a:pt x="242" y="1021"/>
                  </a:lnTo>
                  <a:lnTo>
                    <a:pt x="242" y="1017"/>
                  </a:lnTo>
                  <a:lnTo>
                    <a:pt x="245" y="1014"/>
                  </a:lnTo>
                  <a:lnTo>
                    <a:pt x="245" y="1007"/>
                  </a:lnTo>
                  <a:lnTo>
                    <a:pt x="245" y="1003"/>
                  </a:lnTo>
                  <a:lnTo>
                    <a:pt x="248" y="998"/>
                  </a:lnTo>
                  <a:lnTo>
                    <a:pt x="248" y="994"/>
                  </a:lnTo>
                  <a:lnTo>
                    <a:pt x="248" y="989"/>
                  </a:lnTo>
                  <a:lnTo>
                    <a:pt x="248" y="984"/>
                  </a:lnTo>
                  <a:lnTo>
                    <a:pt x="248" y="980"/>
                  </a:lnTo>
                  <a:lnTo>
                    <a:pt x="250" y="975"/>
                  </a:lnTo>
                  <a:lnTo>
                    <a:pt x="250" y="968"/>
                  </a:lnTo>
                  <a:lnTo>
                    <a:pt x="252" y="964"/>
                  </a:lnTo>
                  <a:lnTo>
                    <a:pt x="252" y="959"/>
                  </a:lnTo>
                  <a:lnTo>
                    <a:pt x="254" y="953"/>
                  </a:lnTo>
                  <a:lnTo>
                    <a:pt x="254" y="948"/>
                  </a:lnTo>
                  <a:lnTo>
                    <a:pt x="254" y="943"/>
                  </a:lnTo>
                  <a:lnTo>
                    <a:pt x="254" y="936"/>
                  </a:lnTo>
                  <a:lnTo>
                    <a:pt x="254" y="931"/>
                  </a:lnTo>
                  <a:lnTo>
                    <a:pt x="254" y="925"/>
                  </a:lnTo>
                  <a:lnTo>
                    <a:pt x="257" y="923"/>
                  </a:lnTo>
                  <a:lnTo>
                    <a:pt x="257" y="915"/>
                  </a:lnTo>
                  <a:lnTo>
                    <a:pt x="260" y="909"/>
                  </a:lnTo>
                  <a:lnTo>
                    <a:pt x="260" y="901"/>
                  </a:lnTo>
                  <a:lnTo>
                    <a:pt x="260" y="898"/>
                  </a:lnTo>
                  <a:lnTo>
                    <a:pt x="260" y="893"/>
                  </a:lnTo>
                  <a:lnTo>
                    <a:pt x="262" y="886"/>
                  </a:lnTo>
                  <a:lnTo>
                    <a:pt x="262" y="880"/>
                  </a:lnTo>
                  <a:lnTo>
                    <a:pt x="262" y="875"/>
                  </a:lnTo>
                  <a:lnTo>
                    <a:pt x="262" y="869"/>
                  </a:lnTo>
                  <a:lnTo>
                    <a:pt x="262" y="863"/>
                  </a:lnTo>
                  <a:lnTo>
                    <a:pt x="262" y="856"/>
                  </a:lnTo>
                  <a:lnTo>
                    <a:pt x="262" y="851"/>
                  </a:lnTo>
                  <a:lnTo>
                    <a:pt x="262" y="844"/>
                  </a:lnTo>
                  <a:lnTo>
                    <a:pt x="262" y="839"/>
                  </a:lnTo>
                  <a:lnTo>
                    <a:pt x="262" y="834"/>
                  </a:lnTo>
                  <a:lnTo>
                    <a:pt x="262" y="829"/>
                  </a:lnTo>
                  <a:lnTo>
                    <a:pt x="262" y="821"/>
                  </a:lnTo>
                  <a:lnTo>
                    <a:pt x="266" y="818"/>
                  </a:lnTo>
                  <a:lnTo>
                    <a:pt x="266" y="810"/>
                  </a:lnTo>
                  <a:lnTo>
                    <a:pt x="266" y="806"/>
                  </a:lnTo>
                  <a:lnTo>
                    <a:pt x="266" y="800"/>
                  </a:lnTo>
                  <a:lnTo>
                    <a:pt x="266" y="792"/>
                  </a:lnTo>
                  <a:lnTo>
                    <a:pt x="266" y="788"/>
                  </a:lnTo>
                  <a:lnTo>
                    <a:pt x="266" y="782"/>
                  </a:lnTo>
                  <a:lnTo>
                    <a:pt x="266" y="776"/>
                  </a:lnTo>
                  <a:lnTo>
                    <a:pt x="266" y="771"/>
                  </a:lnTo>
                  <a:lnTo>
                    <a:pt x="266" y="767"/>
                  </a:lnTo>
                  <a:lnTo>
                    <a:pt x="266" y="760"/>
                  </a:lnTo>
                  <a:lnTo>
                    <a:pt x="262" y="755"/>
                  </a:lnTo>
                  <a:lnTo>
                    <a:pt x="262" y="748"/>
                  </a:lnTo>
                  <a:lnTo>
                    <a:pt x="262" y="742"/>
                  </a:lnTo>
                  <a:lnTo>
                    <a:pt x="262" y="736"/>
                  </a:lnTo>
                  <a:lnTo>
                    <a:pt x="262" y="730"/>
                  </a:lnTo>
                  <a:lnTo>
                    <a:pt x="262" y="726"/>
                  </a:lnTo>
                  <a:lnTo>
                    <a:pt x="262" y="721"/>
                  </a:lnTo>
                  <a:lnTo>
                    <a:pt x="262" y="715"/>
                  </a:lnTo>
                  <a:lnTo>
                    <a:pt x="262" y="708"/>
                  </a:lnTo>
                  <a:lnTo>
                    <a:pt x="262" y="702"/>
                  </a:lnTo>
                  <a:lnTo>
                    <a:pt x="262" y="696"/>
                  </a:lnTo>
                  <a:lnTo>
                    <a:pt x="262" y="692"/>
                  </a:lnTo>
                  <a:lnTo>
                    <a:pt x="262" y="685"/>
                  </a:lnTo>
                  <a:lnTo>
                    <a:pt x="262" y="680"/>
                  </a:lnTo>
                  <a:lnTo>
                    <a:pt x="262" y="676"/>
                  </a:lnTo>
                  <a:lnTo>
                    <a:pt x="260" y="668"/>
                  </a:lnTo>
                  <a:lnTo>
                    <a:pt x="260" y="661"/>
                  </a:lnTo>
                  <a:lnTo>
                    <a:pt x="260" y="655"/>
                  </a:lnTo>
                  <a:lnTo>
                    <a:pt x="260" y="650"/>
                  </a:lnTo>
                  <a:lnTo>
                    <a:pt x="257" y="643"/>
                  </a:lnTo>
                  <a:lnTo>
                    <a:pt x="257" y="636"/>
                  </a:lnTo>
                  <a:lnTo>
                    <a:pt x="257" y="635"/>
                  </a:lnTo>
                  <a:lnTo>
                    <a:pt x="254" y="626"/>
                  </a:lnTo>
                  <a:lnTo>
                    <a:pt x="254" y="621"/>
                  </a:lnTo>
                  <a:lnTo>
                    <a:pt x="254" y="613"/>
                  </a:lnTo>
                  <a:lnTo>
                    <a:pt x="254" y="609"/>
                  </a:lnTo>
                  <a:lnTo>
                    <a:pt x="252" y="602"/>
                  </a:lnTo>
                  <a:lnTo>
                    <a:pt x="252" y="597"/>
                  </a:lnTo>
                  <a:lnTo>
                    <a:pt x="250" y="590"/>
                  </a:lnTo>
                  <a:lnTo>
                    <a:pt x="250" y="587"/>
                  </a:lnTo>
                  <a:lnTo>
                    <a:pt x="248" y="580"/>
                  </a:lnTo>
                  <a:lnTo>
                    <a:pt x="248" y="575"/>
                  </a:lnTo>
                  <a:lnTo>
                    <a:pt x="245" y="568"/>
                  </a:lnTo>
                  <a:lnTo>
                    <a:pt x="245" y="563"/>
                  </a:lnTo>
                  <a:lnTo>
                    <a:pt x="242" y="554"/>
                  </a:lnTo>
                  <a:lnTo>
                    <a:pt x="242" y="550"/>
                  </a:lnTo>
                  <a:lnTo>
                    <a:pt x="241" y="544"/>
                  </a:lnTo>
                  <a:lnTo>
                    <a:pt x="237" y="540"/>
                  </a:lnTo>
                  <a:lnTo>
                    <a:pt x="237" y="533"/>
                  </a:lnTo>
                  <a:lnTo>
                    <a:pt x="237" y="529"/>
                  </a:lnTo>
                  <a:lnTo>
                    <a:pt x="233" y="522"/>
                  </a:lnTo>
                  <a:lnTo>
                    <a:pt x="233" y="517"/>
                  </a:lnTo>
                  <a:lnTo>
                    <a:pt x="232" y="513"/>
                  </a:lnTo>
                  <a:lnTo>
                    <a:pt x="229" y="506"/>
                  </a:lnTo>
                  <a:lnTo>
                    <a:pt x="229" y="498"/>
                  </a:lnTo>
                  <a:lnTo>
                    <a:pt x="227" y="494"/>
                  </a:lnTo>
                  <a:lnTo>
                    <a:pt x="224" y="490"/>
                  </a:lnTo>
                  <a:lnTo>
                    <a:pt x="223" y="485"/>
                  </a:lnTo>
                  <a:lnTo>
                    <a:pt x="220" y="477"/>
                  </a:lnTo>
                  <a:lnTo>
                    <a:pt x="220" y="473"/>
                  </a:lnTo>
                  <a:lnTo>
                    <a:pt x="217" y="467"/>
                  </a:lnTo>
                  <a:lnTo>
                    <a:pt x="215" y="463"/>
                  </a:lnTo>
                  <a:lnTo>
                    <a:pt x="212" y="458"/>
                  </a:lnTo>
                  <a:lnTo>
                    <a:pt x="211" y="452"/>
                  </a:lnTo>
                  <a:lnTo>
                    <a:pt x="208" y="448"/>
                  </a:lnTo>
                  <a:lnTo>
                    <a:pt x="204" y="444"/>
                  </a:lnTo>
                  <a:lnTo>
                    <a:pt x="202" y="439"/>
                  </a:lnTo>
                  <a:lnTo>
                    <a:pt x="199" y="435"/>
                  </a:lnTo>
                  <a:lnTo>
                    <a:pt x="198" y="427"/>
                  </a:lnTo>
                  <a:lnTo>
                    <a:pt x="192" y="426"/>
                  </a:lnTo>
                  <a:lnTo>
                    <a:pt x="192" y="422"/>
                  </a:lnTo>
                  <a:lnTo>
                    <a:pt x="187" y="417"/>
                  </a:lnTo>
                  <a:lnTo>
                    <a:pt x="186" y="412"/>
                  </a:lnTo>
                  <a:lnTo>
                    <a:pt x="183" y="408"/>
                  </a:lnTo>
                  <a:lnTo>
                    <a:pt x="178" y="404"/>
                  </a:lnTo>
                  <a:lnTo>
                    <a:pt x="178" y="398"/>
                  </a:lnTo>
                  <a:lnTo>
                    <a:pt x="171" y="392"/>
                  </a:lnTo>
                  <a:lnTo>
                    <a:pt x="167" y="384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6" y="359"/>
                  </a:lnTo>
                  <a:lnTo>
                    <a:pt x="142" y="355"/>
                  </a:lnTo>
                  <a:lnTo>
                    <a:pt x="139" y="348"/>
                  </a:lnTo>
                  <a:lnTo>
                    <a:pt x="133" y="344"/>
                  </a:lnTo>
                  <a:lnTo>
                    <a:pt x="128" y="343"/>
                  </a:lnTo>
                  <a:lnTo>
                    <a:pt x="121" y="337"/>
                  </a:lnTo>
                  <a:lnTo>
                    <a:pt x="118" y="331"/>
                  </a:lnTo>
                  <a:lnTo>
                    <a:pt x="108" y="325"/>
                  </a:lnTo>
                  <a:lnTo>
                    <a:pt x="104" y="319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06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8" y="295"/>
                  </a:lnTo>
                  <a:lnTo>
                    <a:pt x="110" y="291"/>
                  </a:lnTo>
                  <a:lnTo>
                    <a:pt x="118" y="291"/>
                  </a:lnTo>
                  <a:lnTo>
                    <a:pt x="121" y="287"/>
                  </a:lnTo>
                  <a:lnTo>
                    <a:pt x="123" y="284"/>
                  </a:lnTo>
                  <a:lnTo>
                    <a:pt x="131" y="281"/>
                  </a:lnTo>
                  <a:lnTo>
                    <a:pt x="139" y="277"/>
                  </a:lnTo>
                  <a:lnTo>
                    <a:pt x="142" y="275"/>
                  </a:lnTo>
                  <a:lnTo>
                    <a:pt x="152" y="270"/>
                  </a:lnTo>
                  <a:lnTo>
                    <a:pt x="158" y="264"/>
                  </a:lnTo>
                  <a:lnTo>
                    <a:pt x="165" y="264"/>
                  </a:lnTo>
                  <a:lnTo>
                    <a:pt x="171" y="262"/>
                  </a:lnTo>
                  <a:lnTo>
                    <a:pt x="183" y="256"/>
                  </a:lnTo>
                  <a:lnTo>
                    <a:pt x="190" y="251"/>
                  </a:lnTo>
                  <a:lnTo>
                    <a:pt x="199" y="247"/>
                  </a:lnTo>
                  <a:lnTo>
                    <a:pt x="208" y="245"/>
                  </a:lnTo>
                  <a:lnTo>
                    <a:pt x="217" y="239"/>
                  </a:lnTo>
                  <a:lnTo>
                    <a:pt x="229" y="235"/>
                  </a:lnTo>
                  <a:lnTo>
                    <a:pt x="237" y="231"/>
                  </a:lnTo>
                  <a:lnTo>
                    <a:pt x="248" y="226"/>
                  </a:lnTo>
                  <a:lnTo>
                    <a:pt x="260" y="220"/>
                  </a:lnTo>
                  <a:lnTo>
                    <a:pt x="270" y="214"/>
                  </a:lnTo>
                  <a:lnTo>
                    <a:pt x="279" y="210"/>
                  </a:lnTo>
                  <a:lnTo>
                    <a:pt x="291" y="206"/>
                  </a:lnTo>
                  <a:lnTo>
                    <a:pt x="304" y="201"/>
                  </a:lnTo>
                  <a:lnTo>
                    <a:pt x="315" y="197"/>
                  </a:lnTo>
                  <a:lnTo>
                    <a:pt x="325" y="192"/>
                  </a:lnTo>
                  <a:lnTo>
                    <a:pt x="336" y="185"/>
                  </a:lnTo>
                  <a:lnTo>
                    <a:pt x="348" y="180"/>
                  </a:lnTo>
                  <a:lnTo>
                    <a:pt x="360" y="176"/>
                  </a:lnTo>
                  <a:lnTo>
                    <a:pt x="370" y="170"/>
                  </a:lnTo>
                  <a:lnTo>
                    <a:pt x="379" y="166"/>
                  </a:lnTo>
                  <a:lnTo>
                    <a:pt x="395" y="160"/>
                  </a:lnTo>
                  <a:lnTo>
                    <a:pt x="403" y="154"/>
                  </a:lnTo>
                  <a:lnTo>
                    <a:pt x="415" y="149"/>
                  </a:lnTo>
                  <a:lnTo>
                    <a:pt x="425" y="145"/>
                  </a:lnTo>
                  <a:lnTo>
                    <a:pt x="434" y="141"/>
                  </a:lnTo>
                  <a:lnTo>
                    <a:pt x="446" y="135"/>
                  </a:lnTo>
                  <a:lnTo>
                    <a:pt x="458" y="130"/>
                  </a:lnTo>
                  <a:lnTo>
                    <a:pt x="467" y="124"/>
                  </a:lnTo>
                  <a:lnTo>
                    <a:pt x="475" y="120"/>
                  </a:lnTo>
                  <a:lnTo>
                    <a:pt x="486" y="116"/>
                  </a:lnTo>
                  <a:lnTo>
                    <a:pt x="496" y="110"/>
                  </a:lnTo>
                  <a:lnTo>
                    <a:pt x="506" y="104"/>
                  </a:lnTo>
                  <a:lnTo>
                    <a:pt x="515" y="100"/>
                  </a:lnTo>
                  <a:lnTo>
                    <a:pt x="523" y="96"/>
                  </a:lnTo>
                  <a:lnTo>
                    <a:pt x="531" y="91"/>
                  </a:lnTo>
                  <a:lnTo>
                    <a:pt x="541" y="85"/>
                  </a:lnTo>
                  <a:lnTo>
                    <a:pt x="548" y="80"/>
                  </a:lnTo>
                  <a:lnTo>
                    <a:pt x="554" y="76"/>
                  </a:lnTo>
                  <a:lnTo>
                    <a:pt x="561" y="71"/>
                  </a:lnTo>
                  <a:lnTo>
                    <a:pt x="567" y="68"/>
                  </a:lnTo>
                  <a:lnTo>
                    <a:pt x="574" y="64"/>
                  </a:lnTo>
                  <a:lnTo>
                    <a:pt x="579" y="60"/>
                  </a:lnTo>
                  <a:lnTo>
                    <a:pt x="583" y="55"/>
                  </a:lnTo>
                  <a:lnTo>
                    <a:pt x="586" y="52"/>
                  </a:lnTo>
                  <a:lnTo>
                    <a:pt x="592" y="51"/>
                  </a:lnTo>
                  <a:lnTo>
                    <a:pt x="599" y="43"/>
                  </a:lnTo>
                  <a:lnTo>
                    <a:pt x="604" y="39"/>
                  </a:lnTo>
                  <a:lnTo>
                    <a:pt x="607" y="31"/>
                  </a:lnTo>
                  <a:lnTo>
                    <a:pt x="607" y="26"/>
                  </a:lnTo>
                  <a:lnTo>
                    <a:pt x="608" y="21"/>
                  </a:lnTo>
                  <a:lnTo>
                    <a:pt x="608" y="18"/>
                  </a:lnTo>
                  <a:lnTo>
                    <a:pt x="608" y="9"/>
                  </a:lnTo>
                  <a:lnTo>
                    <a:pt x="608" y="6"/>
                  </a:lnTo>
                  <a:lnTo>
                    <a:pt x="607" y="1"/>
                  </a:lnTo>
                  <a:lnTo>
                    <a:pt x="599" y="0"/>
                  </a:lnTo>
                  <a:lnTo>
                    <a:pt x="591" y="0"/>
                  </a:lnTo>
                  <a:lnTo>
                    <a:pt x="583" y="1"/>
                  </a:lnTo>
                  <a:lnTo>
                    <a:pt x="578" y="5"/>
                  </a:lnTo>
                  <a:lnTo>
                    <a:pt x="578" y="6"/>
                  </a:lnTo>
                  <a:lnTo>
                    <a:pt x="578" y="6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25" y="386"/>
              <a:ext cx="24" cy="95"/>
            </a:xfrm>
            <a:custGeom>
              <a:avLst/>
              <a:gdLst>
                <a:gd name="T0" fmla="*/ 89 w 95"/>
                <a:gd name="T1" fmla="*/ 34 h 382"/>
                <a:gd name="T2" fmla="*/ 89 w 95"/>
                <a:gd name="T3" fmla="*/ 53 h 382"/>
                <a:gd name="T4" fmla="*/ 91 w 95"/>
                <a:gd name="T5" fmla="*/ 63 h 382"/>
                <a:gd name="T6" fmla="*/ 94 w 95"/>
                <a:gd name="T7" fmla="*/ 80 h 382"/>
                <a:gd name="T8" fmla="*/ 94 w 95"/>
                <a:gd name="T9" fmla="*/ 94 h 382"/>
                <a:gd name="T10" fmla="*/ 94 w 95"/>
                <a:gd name="T11" fmla="*/ 113 h 382"/>
                <a:gd name="T12" fmla="*/ 95 w 95"/>
                <a:gd name="T13" fmla="*/ 130 h 382"/>
                <a:gd name="T14" fmla="*/ 95 w 95"/>
                <a:gd name="T15" fmla="*/ 149 h 382"/>
                <a:gd name="T16" fmla="*/ 95 w 95"/>
                <a:gd name="T17" fmla="*/ 169 h 382"/>
                <a:gd name="T18" fmla="*/ 95 w 95"/>
                <a:gd name="T19" fmla="*/ 191 h 382"/>
                <a:gd name="T20" fmla="*/ 94 w 95"/>
                <a:gd name="T21" fmla="*/ 211 h 382"/>
                <a:gd name="T22" fmla="*/ 94 w 95"/>
                <a:gd name="T23" fmla="*/ 229 h 382"/>
                <a:gd name="T24" fmla="*/ 94 w 95"/>
                <a:gd name="T25" fmla="*/ 247 h 382"/>
                <a:gd name="T26" fmla="*/ 91 w 95"/>
                <a:gd name="T27" fmla="*/ 266 h 382"/>
                <a:gd name="T28" fmla="*/ 91 w 95"/>
                <a:gd name="T29" fmla="*/ 284 h 382"/>
                <a:gd name="T30" fmla="*/ 89 w 95"/>
                <a:gd name="T31" fmla="*/ 301 h 382"/>
                <a:gd name="T32" fmla="*/ 86 w 95"/>
                <a:gd name="T33" fmla="*/ 316 h 382"/>
                <a:gd name="T34" fmla="*/ 83 w 95"/>
                <a:gd name="T35" fmla="*/ 332 h 382"/>
                <a:gd name="T36" fmla="*/ 79 w 95"/>
                <a:gd name="T37" fmla="*/ 353 h 382"/>
                <a:gd name="T38" fmla="*/ 64 w 95"/>
                <a:gd name="T39" fmla="*/ 374 h 382"/>
                <a:gd name="T40" fmla="*/ 48 w 95"/>
                <a:gd name="T41" fmla="*/ 382 h 382"/>
                <a:gd name="T42" fmla="*/ 29 w 95"/>
                <a:gd name="T43" fmla="*/ 378 h 382"/>
                <a:gd name="T44" fmla="*/ 16 w 95"/>
                <a:gd name="T45" fmla="*/ 365 h 382"/>
                <a:gd name="T46" fmla="*/ 4 w 95"/>
                <a:gd name="T47" fmla="*/ 344 h 382"/>
                <a:gd name="T48" fmla="*/ 0 w 95"/>
                <a:gd name="T49" fmla="*/ 322 h 382"/>
                <a:gd name="T50" fmla="*/ 0 w 95"/>
                <a:gd name="T51" fmla="*/ 312 h 382"/>
                <a:gd name="T52" fmla="*/ 0 w 95"/>
                <a:gd name="T53" fmla="*/ 296 h 382"/>
                <a:gd name="T54" fmla="*/ 0 w 95"/>
                <a:gd name="T55" fmla="*/ 279 h 382"/>
                <a:gd name="T56" fmla="*/ 3 w 95"/>
                <a:gd name="T57" fmla="*/ 263 h 382"/>
                <a:gd name="T58" fmla="*/ 4 w 95"/>
                <a:gd name="T59" fmla="*/ 241 h 382"/>
                <a:gd name="T60" fmla="*/ 4 w 95"/>
                <a:gd name="T61" fmla="*/ 222 h 382"/>
                <a:gd name="T62" fmla="*/ 10 w 95"/>
                <a:gd name="T63" fmla="*/ 203 h 382"/>
                <a:gd name="T64" fmla="*/ 11 w 95"/>
                <a:gd name="T65" fmla="*/ 182 h 382"/>
                <a:gd name="T66" fmla="*/ 14 w 95"/>
                <a:gd name="T67" fmla="*/ 161 h 382"/>
                <a:gd name="T68" fmla="*/ 16 w 95"/>
                <a:gd name="T69" fmla="*/ 140 h 382"/>
                <a:gd name="T70" fmla="*/ 17 w 95"/>
                <a:gd name="T71" fmla="*/ 119 h 382"/>
                <a:gd name="T72" fmla="*/ 20 w 95"/>
                <a:gd name="T73" fmla="*/ 99 h 382"/>
                <a:gd name="T74" fmla="*/ 24 w 95"/>
                <a:gd name="T75" fmla="*/ 80 h 382"/>
                <a:gd name="T76" fmla="*/ 28 w 95"/>
                <a:gd name="T77" fmla="*/ 63 h 382"/>
                <a:gd name="T78" fmla="*/ 29 w 95"/>
                <a:gd name="T79" fmla="*/ 49 h 382"/>
                <a:gd name="T80" fmla="*/ 31 w 95"/>
                <a:gd name="T81" fmla="*/ 34 h 382"/>
                <a:gd name="T82" fmla="*/ 36 w 95"/>
                <a:gd name="T83" fmla="*/ 13 h 382"/>
                <a:gd name="T84" fmla="*/ 41 w 95"/>
                <a:gd name="T85" fmla="*/ 8 h 382"/>
                <a:gd name="T86" fmla="*/ 53 w 95"/>
                <a:gd name="T87" fmla="*/ 0 h 382"/>
                <a:gd name="T88" fmla="*/ 70 w 95"/>
                <a:gd name="T89" fmla="*/ 9 h 382"/>
                <a:gd name="T90" fmla="*/ 79 w 95"/>
                <a:gd name="T91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382">
                  <a:moveTo>
                    <a:pt x="83" y="28"/>
                  </a:moveTo>
                  <a:lnTo>
                    <a:pt x="86" y="30"/>
                  </a:lnTo>
                  <a:lnTo>
                    <a:pt x="89" y="34"/>
                  </a:lnTo>
                  <a:lnTo>
                    <a:pt x="89" y="41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91" y="55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1" y="69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4"/>
                  </a:lnTo>
                  <a:lnTo>
                    <a:pt x="94" y="88"/>
                  </a:lnTo>
                  <a:lnTo>
                    <a:pt x="94" y="94"/>
                  </a:lnTo>
                  <a:lnTo>
                    <a:pt x="94" y="101"/>
                  </a:lnTo>
                  <a:lnTo>
                    <a:pt x="94" y="108"/>
                  </a:lnTo>
                  <a:lnTo>
                    <a:pt x="94" y="113"/>
                  </a:lnTo>
                  <a:lnTo>
                    <a:pt x="95" y="119"/>
                  </a:lnTo>
                  <a:lnTo>
                    <a:pt x="95" y="124"/>
                  </a:lnTo>
                  <a:lnTo>
                    <a:pt x="95" y="130"/>
                  </a:lnTo>
                  <a:lnTo>
                    <a:pt x="95" y="138"/>
                  </a:lnTo>
                  <a:lnTo>
                    <a:pt x="95" y="144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95" y="166"/>
                  </a:lnTo>
                  <a:lnTo>
                    <a:pt x="95" y="169"/>
                  </a:lnTo>
                  <a:lnTo>
                    <a:pt x="95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95" y="197"/>
                  </a:lnTo>
                  <a:lnTo>
                    <a:pt x="94" y="204"/>
                  </a:lnTo>
                  <a:lnTo>
                    <a:pt x="94" y="211"/>
                  </a:lnTo>
                  <a:lnTo>
                    <a:pt x="94" y="216"/>
                  </a:lnTo>
                  <a:lnTo>
                    <a:pt x="94" y="222"/>
                  </a:lnTo>
                  <a:lnTo>
                    <a:pt x="94" y="229"/>
                  </a:lnTo>
                  <a:lnTo>
                    <a:pt x="94" y="236"/>
                  </a:lnTo>
                  <a:lnTo>
                    <a:pt x="94" y="241"/>
                  </a:lnTo>
                  <a:lnTo>
                    <a:pt x="94" y="247"/>
                  </a:lnTo>
                  <a:lnTo>
                    <a:pt x="94" y="254"/>
                  </a:lnTo>
                  <a:lnTo>
                    <a:pt x="94" y="262"/>
                  </a:lnTo>
                  <a:lnTo>
                    <a:pt x="91" y="266"/>
                  </a:lnTo>
                  <a:lnTo>
                    <a:pt x="91" y="272"/>
                  </a:lnTo>
                  <a:lnTo>
                    <a:pt x="91" y="278"/>
                  </a:lnTo>
                  <a:lnTo>
                    <a:pt x="91" y="284"/>
                  </a:lnTo>
                  <a:lnTo>
                    <a:pt x="89" y="288"/>
                  </a:lnTo>
                  <a:lnTo>
                    <a:pt x="89" y="296"/>
                  </a:lnTo>
                  <a:lnTo>
                    <a:pt x="89" y="301"/>
                  </a:lnTo>
                  <a:lnTo>
                    <a:pt x="89" y="307"/>
                  </a:lnTo>
                  <a:lnTo>
                    <a:pt x="89" y="312"/>
                  </a:lnTo>
                  <a:lnTo>
                    <a:pt x="86" y="316"/>
                  </a:lnTo>
                  <a:lnTo>
                    <a:pt x="86" y="319"/>
                  </a:lnTo>
                  <a:lnTo>
                    <a:pt x="86" y="326"/>
                  </a:lnTo>
                  <a:lnTo>
                    <a:pt x="83" y="332"/>
                  </a:lnTo>
                  <a:lnTo>
                    <a:pt x="83" y="341"/>
                  </a:lnTo>
                  <a:lnTo>
                    <a:pt x="79" y="346"/>
                  </a:lnTo>
                  <a:lnTo>
                    <a:pt x="79" y="353"/>
                  </a:lnTo>
                  <a:lnTo>
                    <a:pt x="75" y="359"/>
                  </a:lnTo>
                  <a:lnTo>
                    <a:pt x="70" y="367"/>
                  </a:lnTo>
                  <a:lnTo>
                    <a:pt x="64" y="374"/>
                  </a:lnTo>
                  <a:lnTo>
                    <a:pt x="60" y="378"/>
                  </a:lnTo>
                  <a:lnTo>
                    <a:pt x="53" y="378"/>
                  </a:lnTo>
                  <a:lnTo>
                    <a:pt x="48" y="382"/>
                  </a:lnTo>
                  <a:lnTo>
                    <a:pt x="42" y="382"/>
                  </a:lnTo>
                  <a:lnTo>
                    <a:pt x="36" y="382"/>
                  </a:lnTo>
                  <a:lnTo>
                    <a:pt x="29" y="378"/>
                  </a:lnTo>
                  <a:lnTo>
                    <a:pt x="24" y="376"/>
                  </a:lnTo>
                  <a:lnTo>
                    <a:pt x="20" y="371"/>
                  </a:lnTo>
                  <a:lnTo>
                    <a:pt x="16" y="365"/>
                  </a:lnTo>
                  <a:lnTo>
                    <a:pt x="11" y="359"/>
                  </a:lnTo>
                  <a:lnTo>
                    <a:pt x="10" y="353"/>
                  </a:lnTo>
                  <a:lnTo>
                    <a:pt x="4" y="344"/>
                  </a:lnTo>
                  <a:lnTo>
                    <a:pt x="3" y="334"/>
                  </a:lnTo>
                  <a:lnTo>
                    <a:pt x="3" y="328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3" y="272"/>
                  </a:lnTo>
                  <a:lnTo>
                    <a:pt x="3" y="267"/>
                  </a:lnTo>
                  <a:lnTo>
                    <a:pt x="3" y="263"/>
                  </a:lnTo>
                  <a:lnTo>
                    <a:pt x="3" y="257"/>
                  </a:lnTo>
                  <a:lnTo>
                    <a:pt x="3" y="249"/>
                  </a:lnTo>
                  <a:lnTo>
                    <a:pt x="4" y="241"/>
                  </a:lnTo>
                  <a:lnTo>
                    <a:pt x="4" y="236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6"/>
                  </a:lnTo>
                  <a:lnTo>
                    <a:pt x="10" y="211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88"/>
                  </a:lnTo>
                  <a:lnTo>
                    <a:pt x="11" y="182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17" y="126"/>
                  </a:lnTo>
                  <a:lnTo>
                    <a:pt x="17" y="119"/>
                  </a:lnTo>
                  <a:lnTo>
                    <a:pt x="20" y="113"/>
                  </a:lnTo>
                  <a:lnTo>
                    <a:pt x="20" y="105"/>
                  </a:lnTo>
                  <a:lnTo>
                    <a:pt x="20" y="99"/>
                  </a:lnTo>
                  <a:lnTo>
                    <a:pt x="20" y="92"/>
                  </a:lnTo>
                  <a:lnTo>
                    <a:pt x="23" y="88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21"/>
                  </a:lnTo>
                  <a:lnTo>
                    <a:pt x="36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79" y="24"/>
                  </a:lnTo>
                  <a:lnTo>
                    <a:pt x="83" y="28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21" y="582"/>
              <a:ext cx="77" cy="107"/>
            </a:xfrm>
            <a:custGeom>
              <a:avLst/>
              <a:gdLst>
                <a:gd name="T0" fmla="*/ 270 w 308"/>
                <a:gd name="T1" fmla="*/ 414 h 429"/>
                <a:gd name="T2" fmla="*/ 283 w 308"/>
                <a:gd name="T3" fmla="*/ 401 h 429"/>
                <a:gd name="T4" fmla="*/ 296 w 308"/>
                <a:gd name="T5" fmla="*/ 383 h 429"/>
                <a:gd name="T6" fmla="*/ 303 w 308"/>
                <a:gd name="T7" fmla="*/ 363 h 429"/>
                <a:gd name="T8" fmla="*/ 308 w 308"/>
                <a:gd name="T9" fmla="*/ 339 h 429"/>
                <a:gd name="T10" fmla="*/ 308 w 308"/>
                <a:gd name="T11" fmla="*/ 318 h 429"/>
                <a:gd name="T12" fmla="*/ 308 w 308"/>
                <a:gd name="T13" fmla="*/ 302 h 429"/>
                <a:gd name="T14" fmla="*/ 304 w 308"/>
                <a:gd name="T15" fmla="*/ 288 h 429"/>
                <a:gd name="T16" fmla="*/ 303 w 308"/>
                <a:gd name="T17" fmla="*/ 273 h 429"/>
                <a:gd name="T18" fmla="*/ 299 w 308"/>
                <a:gd name="T19" fmla="*/ 258 h 429"/>
                <a:gd name="T20" fmla="*/ 296 w 308"/>
                <a:gd name="T21" fmla="*/ 241 h 429"/>
                <a:gd name="T22" fmla="*/ 291 w 308"/>
                <a:gd name="T23" fmla="*/ 222 h 429"/>
                <a:gd name="T24" fmla="*/ 286 w 308"/>
                <a:gd name="T25" fmla="*/ 206 h 429"/>
                <a:gd name="T26" fmla="*/ 279 w 308"/>
                <a:gd name="T27" fmla="*/ 191 h 429"/>
                <a:gd name="T28" fmla="*/ 273 w 308"/>
                <a:gd name="T29" fmla="*/ 172 h 429"/>
                <a:gd name="T30" fmla="*/ 263 w 308"/>
                <a:gd name="T31" fmla="*/ 155 h 429"/>
                <a:gd name="T32" fmla="*/ 257 w 308"/>
                <a:gd name="T33" fmla="*/ 135 h 429"/>
                <a:gd name="T34" fmla="*/ 244 w 308"/>
                <a:gd name="T35" fmla="*/ 120 h 429"/>
                <a:gd name="T36" fmla="*/ 236 w 308"/>
                <a:gd name="T37" fmla="*/ 105 h 429"/>
                <a:gd name="T38" fmla="*/ 227 w 308"/>
                <a:gd name="T39" fmla="*/ 89 h 429"/>
                <a:gd name="T40" fmla="*/ 216 w 308"/>
                <a:gd name="T41" fmla="*/ 75 h 429"/>
                <a:gd name="T42" fmla="*/ 204 w 308"/>
                <a:gd name="T43" fmla="*/ 59 h 429"/>
                <a:gd name="T44" fmla="*/ 181 w 308"/>
                <a:gd name="T45" fmla="*/ 39 h 429"/>
                <a:gd name="T46" fmla="*/ 161 w 308"/>
                <a:gd name="T47" fmla="*/ 22 h 429"/>
                <a:gd name="T48" fmla="*/ 140 w 308"/>
                <a:gd name="T49" fmla="*/ 14 h 429"/>
                <a:gd name="T50" fmla="*/ 117 w 308"/>
                <a:gd name="T51" fmla="*/ 5 h 429"/>
                <a:gd name="T52" fmla="*/ 99 w 308"/>
                <a:gd name="T53" fmla="*/ 0 h 429"/>
                <a:gd name="T54" fmla="*/ 78 w 308"/>
                <a:gd name="T55" fmla="*/ 0 h 429"/>
                <a:gd name="T56" fmla="*/ 60 w 308"/>
                <a:gd name="T57" fmla="*/ 5 h 429"/>
                <a:gd name="T58" fmla="*/ 45 w 308"/>
                <a:gd name="T59" fmla="*/ 14 h 429"/>
                <a:gd name="T60" fmla="*/ 31 w 308"/>
                <a:gd name="T61" fmla="*/ 25 h 429"/>
                <a:gd name="T62" fmla="*/ 17 w 308"/>
                <a:gd name="T63" fmla="*/ 39 h 429"/>
                <a:gd name="T64" fmla="*/ 10 w 308"/>
                <a:gd name="T65" fmla="*/ 58 h 429"/>
                <a:gd name="T66" fmla="*/ 3 w 308"/>
                <a:gd name="T67" fmla="*/ 77 h 429"/>
                <a:gd name="T68" fmla="*/ 3 w 308"/>
                <a:gd name="T69" fmla="*/ 95 h 429"/>
                <a:gd name="T70" fmla="*/ 0 w 308"/>
                <a:gd name="T71" fmla="*/ 110 h 429"/>
                <a:gd name="T72" fmla="*/ 0 w 308"/>
                <a:gd name="T73" fmla="*/ 121 h 429"/>
                <a:gd name="T74" fmla="*/ 3 w 308"/>
                <a:gd name="T75" fmla="*/ 138 h 429"/>
                <a:gd name="T76" fmla="*/ 3 w 308"/>
                <a:gd name="T77" fmla="*/ 154 h 429"/>
                <a:gd name="T78" fmla="*/ 7 w 308"/>
                <a:gd name="T79" fmla="*/ 168 h 429"/>
                <a:gd name="T80" fmla="*/ 12 w 308"/>
                <a:gd name="T81" fmla="*/ 185 h 429"/>
                <a:gd name="T82" fmla="*/ 15 w 308"/>
                <a:gd name="T83" fmla="*/ 202 h 429"/>
                <a:gd name="T84" fmla="*/ 23 w 308"/>
                <a:gd name="T85" fmla="*/ 218 h 429"/>
                <a:gd name="T86" fmla="*/ 28 w 308"/>
                <a:gd name="T87" fmla="*/ 235 h 429"/>
                <a:gd name="T88" fmla="*/ 35 w 308"/>
                <a:gd name="T89" fmla="*/ 254 h 429"/>
                <a:gd name="T90" fmla="*/ 45 w 308"/>
                <a:gd name="T91" fmla="*/ 273 h 429"/>
                <a:gd name="T92" fmla="*/ 53 w 308"/>
                <a:gd name="T93" fmla="*/ 288 h 429"/>
                <a:gd name="T94" fmla="*/ 60 w 308"/>
                <a:gd name="T95" fmla="*/ 304 h 429"/>
                <a:gd name="T96" fmla="*/ 70 w 308"/>
                <a:gd name="T97" fmla="*/ 318 h 429"/>
                <a:gd name="T98" fmla="*/ 78 w 308"/>
                <a:gd name="T99" fmla="*/ 333 h 429"/>
                <a:gd name="T100" fmla="*/ 95 w 308"/>
                <a:gd name="T101" fmla="*/ 355 h 429"/>
                <a:gd name="T102" fmla="*/ 112 w 308"/>
                <a:gd name="T103" fmla="*/ 376 h 429"/>
                <a:gd name="T104" fmla="*/ 136 w 308"/>
                <a:gd name="T105" fmla="*/ 393 h 429"/>
                <a:gd name="T106" fmla="*/ 156 w 308"/>
                <a:gd name="T107" fmla="*/ 406 h 429"/>
                <a:gd name="T108" fmla="*/ 177 w 308"/>
                <a:gd name="T109" fmla="*/ 419 h 429"/>
                <a:gd name="T110" fmla="*/ 200 w 308"/>
                <a:gd name="T111" fmla="*/ 426 h 429"/>
                <a:gd name="T112" fmla="*/ 220 w 308"/>
                <a:gd name="T113" fmla="*/ 429 h 429"/>
                <a:gd name="T114" fmla="*/ 241 w 308"/>
                <a:gd name="T115" fmla="*/ 426 h 429"/>
                <a:gd name="T116" fmla="*/ 259 w 308"/>
                <a:gd name="T117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429">
                  <a:moveTo>
                    <a:pt x="259" y="419"/>
                  </a:moveTo>
                  <a:lnTo>
                    <a:pt x="263" y="417"/>
                  </a:lnTo>
                  <a:lnTo>
                    <a:pt x="270" y="414"/>
                  </a:lnTo>
                  <a:lnTo>
                    <a:pt x="274" y="410"/>
                  </a:lnTo>
                  <a:lnTo>
                    <a:pt x="282" y="406"/>
                  </a:lnTo>
                  <a:lnTo>
                    <a:pt x="283" y="401"/>
                  </a:lnTo>
                  <a:lnTo>
                    <a:pt x="288" y="396"/>
                  </a:lnTo>
                  <a:lnTo>
                    <a:pt x="291" y="389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299" y="368"/>
                  </a:lnTo>
                  <a:lnTo>
                    <a:pt x="303" y="363"/>
                  </a:lnTo>
                  <a:lnTo>
                    <a:pt x="304" y="355"/>
                  </a:lnTo>
                  <a:lnTo>
                    <a:pt x="308" y="348"/>
                  </a:lnTo>
                  <a:lnTo>
                    <a:pt x="308" y="339"/>
                  </a:lnTo>
                  <a:lnTo>
                    <a:pt x="308" y="330"/>
                  </a:lnTo>
                  <a:lnTo>
                    <a:pt x="308" y="322"/>
                  </a:lnTo>
                  <a:lnTo>
                    <a:pt x="308" y="318"/>
                  </a:lnTo>
                  <a:lnTo>
                    <a:pt x="308" y="313"/>
                  </a:lnTo>
                  <a:lnTo>
                    <a:pt x="308" y="308"/>
                  </a:lnTo>
                  <a:lnTo>
                    <a:pt x="308" y="302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88"/>
                  </a:lnTo>
                  <a:lnTo>
                    <a:pt x="304" y="284"/>
                  </a:lnTo>
                  <a:lnTo>
                    <a:pt x="303" y="277"/>
                  </a:lnTo>
                  <a:lnTo>
                    <a:pt x="303" y="273"/>
                  </a:lnTo>
                  <a:lnTo>
                    <a:pt x="303" y="268"/>
                  </a:lnTo>
                  <a:lnTo>
                    <a:pt x="299" y="260"/>
                  </a:lnTo>
                  <a:lnTo>
                    <a:pt x="299" y="258"/>
                  </a:lnTo>
                  <a:lnTo>
                    <a:pt x="299" y="252"/>
                  </a:lnTo>
                  <a:lnTo>
                    <a:pt x="298" y="246"/>
                  </a:lnTo>
                  <a:lnTo>
                    <a:pt x="296" y="241"/>
                  </a:lnTo>
                  <a:lnTo>
                    <a:pt x="296" y="235"/>
                  </a:lnTo>
                  <a:lnTo>
                    <a:pt x="294" y="229"/>
                  </a:lnTo>
                  <a:lnTo>
                    <a:pt x="291" y="222"/>
                  </a:lnTo>
                  <a:lnTo>
                    <a:pt x="288" y="218"/>
                  </a:lnTo>
                  <a:lnTo>
                    <a:pt x="286" y="210"/>
                  </a:lnTo>
                  <a:lnTo>
                    <a:pt x="286" y="206"/>
                  </a:lnTo>
                  <a:lnTo>
                    <a:pt x="282" y="202"/>
                  </a:lnTo>
                  <a:lnTo>
                    <a:pt x="282" y="194"/>
                  </a:lnTo>
                  <a:lnTo>
                    <a:pt x="279" y="191"/>
                  </a:lnTo>
                  <a:lnTo>
                    <a:pt x="278" y="184"/>
                  </a:lnTo>
                  <a:lnTo>
                    <a:pt x="274" y="176"/>
                  </a:lnTo>
                  <a:lnTo>
                    <a:pt x="273" y="172"/>
                  </a:lnTo>
                  <a:lnTo>
                    <a:pt x="269" y="166"/>
                  </a:lnTo>
                  <a:lnTo>
                    <a:pt x="269" y="160"/>
                  </a:lnTo>
                  <a:lnTo>
                    <a:pt x="263" y="155"/>
                  </a:lnTo>
                  <a:lnTo>
                    <a:pt x="261" y="147"/>
                  </a:lnTo>
                  <a:lnTo>
                    <a:pt x="257" y="139"/>
                  </a:lnTo>
                  <a:lnTo>
                    <a:pt x="257" y="135"/>
                  </a:lnTo>
                  <a:lnTo>
                    <a:pt x="253" y="129"/>
                  </a:lnTo>
                  <a:lnTo>
                    <a:pt x="249" y="125"/>
                  </a:lnTo>
                  <a:lnTo>
                    <a:pt x="244" y="120"/>
                  </a:lnTo>
                  <a:lnTo>
                    <a:pt x="244" y="113"/>
                  </a:lnTo>
                  <a:lnTo>
                    <a:pt x="241" y="110"/>
                  </a:lnTo>
                  <a:lnTo>
                    <a:pt x="236" y="105"/>
                  </a:lnTo>
                  <a:lnTo>
                    <a:pt x="231" y="96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3" y="85"/>
                  </a:lnTo>
                  <a:lnTo>
                    <a:pt x="220" y="80"/>
                  </a:lnTo>
                  <a:lnTo>
                    <a:pt x="216" y="75"/>
                  </a:lnTo>
                  <a:lnTo>
                    <a:pt x="211" y="71"/>
                  </a:lnTo>
                  <a:lnTo>
                    <a:pt x="211" y="67"/>
                  </a:lnTo>
                  <a:lnTo>
                    <a:pt x="204" y="59"/>
                  </a:lnTo>
                  <a:lnTo>
                    <a:pt x="195" y="50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1" y="22"/>
                  </a:lnTo>
                  <a:lnTo>
                    <a:pt x="154" y="21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3" y="9"/>
                  </a:lnTo>
                  <a:lnTo>
                    <a:pt x="125" y="9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5" y="45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7" y="64"/>
                  </a:lnTo>
                  <a:lnTo>
                    <a:pt x="6" y="71"/>
                  </a:lnTo>
                  <a:lnTo>
                    <a:pt x="3" y="77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3" y="105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6" y="158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10" y="172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202"/>
                  </a:lnTo>
                  <a:lnTo>
                    <a:pt x="17" y="206"/>
                  </a:lnTo>
                  <a:lnTo>
                    <a:pt x="19" y="213"/>
                  </a:lnTo>
                  <a:lnTo>
                    <a:pt x="23" y="218"/>
                  </a:lnTo>
                  <a:lnTo>
                    <a:pt x="23" y="223"/>
                  </a:lnTo>
                  <a:lnTo>
                    <a:pt x="28" y="231"/>
                  </a:lnTo>
                  <a:lnTo>
                    <a:pt x="28" y="235"/>
                  </a:lnTo>
                  <a:lnTo>
                    <a:pt x="31" y="241"/>
                  </a:lnTo>
                  <a:lnTo>
                    <a:pt x="32" y="248"/>
                  </a:lnTo>
                  <a:lnTo>
                    <a:pt x="35" y="254"/>
                  </a:lnTo>
                  <a:lnTo>
                    <a:pt x="40" y="259"/>
                  </a:lnTo>
                  <a:lnTo>
                    <a:pt x="40" y="268"/>
                  </a:lnTo>
                  <a:lnTo>
                    <a:pt x="45" y="273"/>
                  </a:lnTo>
                  <a:lnTo>
                    <a:pt x="48" y="279"/>
                  </a:lnTo>
                  <a:lnTo>
                    <a:pt x="52" y="284"/>
                  </a:lnTo>
                  <a:lnTo>
                    <a:pt x="53" y="288"/>
                  </a:lnTo>
                  <a:lnTo>
                    <a:pt x="56" y="293"/>
                  </a:lnTo>
                  <a:lnTo>
                    <a:pt x="58" y="301"/>
                  </a:lnTo>
                  <a:lnTo>
                    <a:pt x="60" y="304"/>
                  </a:lnTo>
                  <a:lnTo>
                    <a:pt x="62" y="309"/>
                  </a:lnTo>
                  <a:lnTo>
                    <a:pt x="65" y="313"/>
                  </a:lnTo>
                  <a:lnTo>
                    <a:pt x="70" y="318"/>
                  </a:lnTo>
                  <a:lnTo>
                    <a:pt x="73" y="322"/>
                  </a:lnTo>
                  <a:lnTo>
                    <a:pt x="77" y="327"/>
                  </a:lnTo>
                  <a:lnTo>
                    <a:pt x="78" y="333"/>
                  </a:lnTo>
                  <a:lnTo>
                    <a:pt x="81" y="338"/>
                  </a:lnTo>
                  <a:lnTo>
                    <a:pt x="87" y="343"/>
                  </a:lnTo>
                  <a:lnTo>
                    <a:pt x="95" y="355"/>
                  </a:lnTo>
                  <a:lnTo>
                    <a:pt x="100" y="363"/>
                  </a:lnTo>
                  <a:lnTo>
                    <a:pt x="108" y="368"/>
                  </a:lnTo>
                  <a:lnTo>
                    <a:pt x="112" y="376"/>
                  </a:lnTo>
                  <a:lnTo>
                    <a:pt x="121" y="383"/>
                  </a:lnTo>
                  <a:lnTo>
                    <a:pt x="128" y="387"/>
                  </a:lnTo>
                  <a:lnTo>
                    <a:pt x="136" y="393"/>
                  </a:lnTo>
                  <a:lnTo>
                    <a:pt x="142" y="398"/>
                  </a:lnTo>
                  <a:lnTo>
                    <a:pt x="150" y="406"/>
                  </a:lnTo>
                  <a:lnTo>
                    <a:pt x="156" y="406"/>
                  </a:lnTo>
                  <a:lnTo>
                    <a:pt x="163" y="412"/>
                  </a:lnTo>
                  <a:lnTo>
                    <a:pt x="170" y="414"/>
                  </a:lnTo>
                  <a:lnTo>
                    <a:pt x="177" y="419"/>
                  </a:lnTo>
                  <a:lnTo>
                    <a:pt x="183" y="422"/>
                  </a:lnTo>
                  <a:lnTo>
                    <a:pt x="191" y="423"/>
                  </a:lnTo>
                  <a:lnTo>
                    <a:pt x="200" y="426"/>
                  </a:lnTo>
                  <a:lnTo>
                    <a:pt x="204" y="429"/>
                  </a:lnTo>
                  <a:lnTo>
                    <a:pt x="211" y="429"/>
                  </a:lnTo>
                  <a:lnTo>
                    <a:pt x="220" y="429"/>
                  </a:lnTo>
                  <a:lnTo>
                    <a:pt x="227" y="429"/>
                  </a:lnTo>
                  <a:lnTo>
                    <a:pt x="234" y="429"/>
                  </a:lnTo>
                  <a:lnTo>
                    <a:pt x="241" y="426"/>
                  </a:lnTo>
                  <a:lnTo>
                    <a:pt x="244" y="423"/>
                  </a:lnTo>
                  <a:lnTo>
                    <a:pt x="253" y="422"/>
                  </a:lnTo>
                  <a:lnTo>
                    <a:pt x="259" y="419"/>
                  </a:lnTo>
                  <a:lnTo>
                    <a:pt x="259" y="419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5" y="540"/>
              <a:ext cx="47" cy="54"/>
            </a:xfrm>
            <a:custGeom>
              <a:avLst/>
              <a:gdLst>
                <a:gd name="T0" fmla="*/ 25 w 188"/>
                <a:gd name="T1" fmla="*/ 2 h 219"/>
                <a:gd name="T2" fmla="*/ 30 w 188"/>
                <a:gd name="T3" fmla="*/ 6 h 219"/>
                <a:gd name="T4" fmla="*/ 42 w 188"/>
                <a:gd name="T5" fmla="*/ 6 h 219"/>
                <a:gd name="T6" fmla="*/ 51 w 188"/>
                <a:gd name="T7" fmla="*/ 8 h 219"/>
                <a:gd name="T8" fmla="*/ 60 w 188"/>
                <a:gd name="T9" fmla="*/ 14 h 219"/>
                <a:gd name="T10" fmla="*/ 69 w 188"/>
                <a:gd name="T11" fmla="*/ 20 h 219"/>
                <a:gd name="T12" fmla="*/ 80 w 188"/>
                <a:gd name="T13" fmla="*/ 23 h 219"/>
                <a:gd name="T14" fmla="*/ 92 w 188"/>
                <a:gd name="T15" fmla="*/ 32 h 219"/>
                <a:gd name="T16" fmla="*/ 103 w 188"/>
                <a:gd name="T17" fmla="*/ 39 h 219"/>
                <a:gd name="T18" fmla="*/ 115 w 188"/>
                <a:gd name="T19" fmla="*/ 48 h 219"/>
                <a:gd name="T20" fmla="*/ 127 w 188"/>
                <a:gd name="T21" fmla="*/ 57 h 219"/>
                <a:gd name="T22" fmla="*/ 138 w 188"/>
                <a:gd name="T23" fmla="*/ 69 h 219"/>
                <a:gd name="T24" fmla="*/ 152 w 188"/>
                <a:gd name="T25" fmla="*/ 82 h 219"/>
                <a:gd name="T26" fmla="*/ 160 w 188"/>
                <a:gd name="T27" fmla="*/ 96 h 219"/>
                <a:gd name="T28" fmla="*/ 171 w 188"/>
                <a:gd name="T29" fmla="*/ 111 h 219"/>
                <a:gd name="T30" fmla="*/ 177 w 188"/>
                <a:gd name="T31" fmla="*/ 125 h 219"/>
                <a:gd name="T32" fmla="*/ 184 w 188"/>
                <a:gd name="T33" fmla="*/ 139 h 219"/>
                <a:gd name="T34" fmla="*/ 186 w 188"/>
                <a:gd name="T35" fmla="*/ 153 h 219"/>
                <a:gd name="T36" fmla="*/ 188 w 188"/>
                <a:gd name="T37" fmla="*/ 164 h 219"/>
                <a:gd name="T38" fmla="*/ 188 w 188"/>
                <a:gd name="T39" fmla="*/ 174 h 219"/>
                <a:gd name="T40" fmla="*/ 186 w 188"/>
                <a:gd name="T41" fmla="*/ 183 h 219"/>
                <a:gd name="T42" fmla="*/ 184 w 188"/>
                <a:gd name="T43" fmla="*/ 191 h 219"/>
                <a:gd name="T44" fmla="*/ 177 w 188"/>
                <a:gd name="T45" fmla="*/ 204 h 219"/>
                <a:gd name="T46" fmla="*/ 168 w 188"/>
                <a:gd name="T47" fmla="*/ 214 h 219"/>
                <a:gd name="T48" fmla="*/ 157 w 188"/>
                <a:gd name="T49" fmla="*/ 217 h 219"/>
                <a:gd name="T50" fmla="*/ 143 w 188"/>
                <a:gd name="T51" fmla="*/ 219 h 219"/>
                <a:gd name="T52" fmla="*/ 132 w 188"/>
                <a:gd name="T53" fmla="*/ 219 h 219"/>
                <a:gd name="T54" fmla="*/ 122 w 188"/>
                <a:gd name="T55" fmla="*/ 214 h 219"/>
                <a:gd name="T56" fmla="*/ 115 w 188"/>
                <a:gd name="T57" fmla="*/ 199 h 219"/>
                <a:gd name="T58" fmla="*/ 109 w 188"/>
                <a:gd name="T59" fmla="*/ 185 h 219"/>
                <a:gd name="T60" fmla="*/ 102 w 188"/>
                <a:gd name="T61" fmla="*/ 169 h 219"/>
                <a:gd name="T62" fmla="*/ 98 w 188"/>
                <a:gd name="T63" fmla="*/ 164 h 219"/>
                <a:gd name="T64" fmla="*/ 94 w 188"/>
                <a:gd name="T65" fmla="*/ 152 h 219"/>
                <a:gd name="T66" fmla="*/ 90 w 188"/>
                <a:gd name="T67" fmla="*/ 139 h 219"/>
                <a:gd name="T68" fmla="*/ 85 w 188"/>
                <a:gd name="T69" fmla="*/ 133 h 219"/>
                <a:gd name="T70" fmla="*/ 80 w 188"/>
                <a:gd name="T71" fmla="*/ 119 h 219"/>
                <a:gd name="T72" fmla="*/ 74 w 188"/>
                <a:gd name="T73" fmla="*/ 111 h 219"/>
                <a:gd name="T74" fmla="*/ 67 w 188"/>
                <a:gd name="T75" fmla="*/ 99 h 219"/>
                <a:gd name="T76" fmla="*/ 63 w 188"/>
                <a:gd name="T77" fmla="*/ 91 h 219"/>
                <a:gd name="T78" fmla="*/ 55 w 188"/>
                <a:gd name="T79" fmla="*/ 85 h 219"/>
                <a:gd name="T80" fmla="*/ 47 w 188"/>
                <a:gd name="T81" fmla="*/ 71 h 219"/>
                <a:gd name="T82" fmla="*/ 32 w 188"/>
                <a:gd name="T83" fmla="*/ 57 h 219"/>
                <a:gd name="T84" fmla="*/ 25 w 188"/>
                <a:gd name="T85" fmla="*/ 44 h 219"/>
                <a:gd name="T86" fmla="*/ 14 w 188"/>
                <a:gd name="T87" fmla="*/ 35 h 219"/>
                <a:gd name="T88" fmla="*/ 7 w 188"/>
                <a:gd name="T89" fmla="*/ 23 h 219"/>
                <a:gd name="T90" fmla="*/ 3 w 188"/>
                <a:gd name="T91" fmla="*/ 11 h 219"/>
                <a:gd name="T92" fmla="*/ 0 w 188"/>
                <a:gd name="T93" fmla="*/ 2 h 219"/>
                <a:gd name="T94" fmla="*/ 7 w 188"/>
                <a:gd name="T95" fmla="*/ 0 h 219"/>
                <a:gd name="T96" fmla="*/ 19 w 188"/>
                <a:gd name="T97" fmla="*/ 2 h 219"/>
                <a:gd name="T98" fmla="*/ 22 w 188"/>
                <a:gd name="T99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219">
                  <a:moveTo>
                    <a:pt x="22" y="2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5" y="11"/>
                  </a:lnTo>
                  <a:lnTo>
                    <a:pt x="60" y="14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5" y="27"/>
                  </a:lnTo>
                  <a:lnTo>
                    <a:pt x="92" y="32"/>
                  </a:lnTo>
                  <a:lnTo>
                    <a:pt x="97" y="36"/>
                  </a:lnTo>
                  <a:lnTo>
                    <a:pt x="103" y="39"/>
                  </a:lnTo>
                  <a:lnTo>
                    <a:pt x="110" y="44"/>
                  </a:lnTo>
                  <a:lnTo>
                    <a:pt x="115" y="48"/>
                  </a:lnTo>
                  <a:lnTo>
                    <a:pt x="122" y="53"/>
                  </a:lnTo>
                  <a:lnTo>
                    <a:pt x="127" y="57"/>
                  </a:lnTo>
                  <a:lnTo>
                    <a:pt x="132" y="64"/>
                  </a:lnTo>
                  <a:lnTo>
                    <a:pt x="138" y="69"/>
                  </a:lnTo>
                  <a:lnTo>
                    <a:pt x="144" y="73"/>
                  </a:lnTo>
                  <a:lnTo>
                    <a:pt x="152" y="82"/>
                  </a:lnTo>
                  <a:lnTo>
                    <a:pt x="157" y="90"/>
                  </a:lnTo>
                  <a:lnTo>
                    <a:pt x="160" y="96"/>
                  </a:lnTo>
                  <a:lnTo>
                    <a:pt x="165" y="103"/>
                  </a:lnTo>
                  <a:lnTo>
                    <a:pt x="171" y="111"/>
                  </a:lnTo>
                  <a:lnTo>
                    <a:pt x="172" y="119"/>
                  </a:lnTo>
                  <a:lnTo>
                    <a:pt x="177" y="125"/>
                  </a:lnTo>
                  <a:lnTo>
                    <a:pt x="182" y="133"/>
                  </a:lnTo>
                  <a:lnTo>
                    <a:pt x="184" y="139"/>
                  </a:lnTo>
                  <a:lnTo>
                    <a:pt x="184" y="146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188" y="169"/>
                  </a:lnTo>
                  <a:lnTo>
                    <a:pt x="188" y="174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4" y="196"/>
                  </a:lnTo>
                  <a:lnTo>
                    <a:pt x="177" y="204"/>
                  </a:lnTo>
                  <a:lnTo>
                    <a:pt x="172" y="208"/>
                  </a:lnTo>
                  <a:lnTo>
                    <a:pt x="168" y="214"/>
                  </a:lnTo>
                  <a:lnTo>
                    <a:pt x="163" y="215"/>
                  </a:lnTo>
                  <a:lnTo>
                    <a:pt x="157" y="217"/>
                  </a:lnTo>
                  <a:lnTo>
                    <a:pt x="149" y="219"/>
                  </a:lnTo>
                  <a:lnTo>
                    <a:pt x="143" y="219"/>
                  </a:lnTo>
                  <a:lnTo>
                    <a:pt x="138" y="219"/>
                  </a:lnTo>
                  <a:lnTo>
                    <a:pt x="132" y="219"/>
                  </a:lnTo>
                  <a:lnTo>
                    <a:pt x="127" y="215"/>
                  </a:lnTo>
                  <a:lnTo>
                    <a:pt x="122" y="214"/>
                  </a:lnTo>
                  <a:lnTo>
                    <a:pt x="118" y="206"/>
                  </a:lnTo>
                  <a:lnTo>
                    <a:pt x="115" y="199"/>
                  </a:lnTo>
                  <a:lnTo>
                    <a:pt x="110" y="191"/>
                  </a:lnTo>
                  <a:lnTo>
                    <a:pt x="109" y="185"/>
                  </a:lnTo>
                  <a:lnTo>
                    <a:pt x="105" y="178"/>
                  </a:lnTo>
                  <a:lnTo>
                    <a:pt x="102" y="169"/>
                  </a:lnTo>
                  <a:lnTo>
                    <a:pt x="102" y="166"/>
                  </a:lnTo>
                  <a:lnTo>
                    <a:pt x="98" y="164"/>
                  </a:lnTo>
                  <a:lnTo>
                    <a:pt x="97" y="154"/>
                  </a:lnTo>
                  <a:lnTo>
                    <a:pt x="94" y="152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88" y="137"/>
                  </a:lnTo>
                  <a:lnTo>
                    <a:pt x="85" y="133"/>
                  </a:lnTo>
                  <a:lnTo>
                    <a:pt x="85" y="125"/>
                  </a:lnTo>
                  <a:lnTo>
                    <a:pt x="80" y="119"/>
                  </a:lnTo>
                  <a:lnTo>
                    <a:pt x="78" y="116"/>
                  </a:lnTo>
                  <a:lnTo>
                    <a:pt x="74" y="111"/>
                  </a:lnTo>
                  <a:lnTo>
                    <a:pt x="72" y="104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5" y="85"/>
                  </a:lnTo>
                  <a:lnTo>
                    <a:pt x="51" y="79"/>
                  </a:lnTo>
                  <a:lnTo>
                    <a:pt x="47" y="71"/>
                  </a:lnTo>
                  <a:lnTo>
                    <a:pt x="39" y="64"/>
                  </a:lnTo>
                  <a:lnTo>
                    <a:pt x="32" y="57"/>
                  </a:lnTo>
                  <a:lnTo>
                    <a:pt x="28" y="49"/>
                  </a:lnTo>
                  <a:lnTo>
                    <a:pt x="25" y="44"/>
                  </a:lnTo>
                  <a:lnTo>
                    <a:pt x="19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08" t="20769" r="32357" b="26484"/>
          <a:stretch/>
        </p:blipFill>
        <p:spPr bwMode="auto">
          <a:xfrm>
            <a:off x="415607" y="2362200"/>
            <a:ext cx="3926204" cy="2743200"/>
          </a:xfrm>
          <a:prstGeom prst="rect">
            <a:avLst/>
          </a:prstGeom>
          <a:noFill/>
          <a:ln w="57150">
            <a:solidFill>
              <a:srgbClr val="A317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74" t="21978" r="25402" b="25824"/>
          <a:stretch/>
        </p:blipFill>
        <p:spPr bwMode="auto">
          <a:xfrm>
            <a:off x="4800600" y="2369068"/>
            <a:ext cx="3962400" cy="2736332"/>
          </a:xfrm>
          <a:prstGeom prst="rect">
            <a:avLst/>
          </a:prstGeom>
          <a:noFill/>
          <a:ln w="57150">
            <a:solidFill>
              <a:srgbClr val="A317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20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412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Messages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30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274638"/>
            <a:ext cx="9144000" cy="1425575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There are two components</a:t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to every message</a:t>
            </a: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>
          <a:xfrm>
            <a:off x="914400" y="2286001"/>
            <a:ext cx="7315200" cy="1981200"/>
          </a:xfrm>
        </p:spPr>
        <p:txBody>
          <a:bodyPr tIns="0" bIns="0"/>
          <a:lstStyle/>
          <a:p>
            <a:pPr marL="0" indent="0"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Component #1</a:t>
            </a: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State what you want to change</a:t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Component #2</a:t>
            </a: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State what you want the audience to do</a:t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31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876800"/>
            <a:ext cx="7315200" cy="646331"/>
          </a:xfrm>
          <a:prstGeom prst="rect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cs typeface="Arial" charset="0"/>
              </a:rPr>
              <a:t>Change + Action = </a:t>
            </a:r>
            <a:r>
              <a:rPr lang="en-US" sz="3600" dirty="0" smtClean="0">
                <a:solidFill>
                  <a:schemeClr val="bg1"/>
                </a:solidFill>
                <a:cs typeface="Arial" charset="0"/>
              </a:rPr>
              <a:t>Message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274638"/>
            <a:ext cx="9144000" cy="1425575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Messaging Should Be</a:t>
            </a:r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43012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7543800" cy="4449763"/>
          </a:xfrm>
        </p:spPr>
        <p:txBody>
          <a:bodyPr tIns="0" bIns="0"/>
          <a:lstStyle/>
          <a:p>
            <a:pPr marL="0" indent="0" eaLnBrk="1" hangingPunct="1"/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Factual</a:t>
            </a:r>
            <a:r>
              <a:rPr lang="en-US" sz="2200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– substantiate information with accurate and reputable statistics and data</a:t>
            </a:r>
          </a:p>
          <a:p>
            <a:pPr marL="0" indent="0" eaLnBrk="1" hangingPunct="1"/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Understood by your audience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– simple language and short sentences increases understanding  </a:t>
            </a:r>
          </a:p>
          <a:p>
            <a:pPr marL="0" indent="0" eaLnBrk="1" hangingPunct="1"/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Know your audience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- adjust to accommodate literacy levels</a:t>
            </a:r>
          </a:p>
          <a:p>
            <a:pPr marL="0" indent="0" eaLnBrk="1" hangingPunct="1"/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Call to Action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– realistic specifics an audience should be able to do</a:t>
            </a:r>
          </a:p>
          <a:p>
            <a:pPr marL="0" indent="0" eaLnBrk="1" hangingPunct="1"/>
            <a:r>
              <a:rPr lang="en-US" sz="2200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 </a:t>
            </a:r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Agreed upon behaviors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– what do you want people to do and how to do it </a:t>
            </a:r>
          </a:p>
          <a:p>
            <a:pPr marL="0" indent="0" eaLnBrk="1" hangingPunct="1"/>
            <a:r>
              <a:rPr lang="en-US" sz="2200" b="1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Benefit(s)</a:t>
            </a:r>
            <a:r>
              <a:rPr lang="en-US" sz="2200" dirty="0" smtClean="0">
                <a:solidFill>
                  <a:srgbClr val="A3172E"/>
                </a:solidFill>
                <a:latin typeface="Arial" charset="0"/>
                <a:ea typeface="ヒラギノ角ゴ Pro W3" charset="-128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ea typeface="ヒラギノ角ゴ Pro W3" charset="-128"/>
                <a:cs typeface="Arial" charset="0"/>
              </a:rPr>
              <a:t>of doing this behavior</a:t>
            </a:r>
          </a:p>
          <a:p>
            <a:pPr marL="0" indent="0" eaLnBrk="1" hangingPunct="1">
              <a:buNone/>
            </a:pP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0" indent="0" eaLnBrk="1" hangingPunct="1"/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sz="22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31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87313"/>
            <a:ext cx="9144000" cy="1143000"/>
          </a:xfrm>
        </p:spPr>
        <p:txBody>
          <a:bodyPr tIns="0" bIns="0" anchorCtr="1"/>
          <a:lstStyle/>
          <a:p>
            <a:pPr eaLnBrk="1" hangingPunct="1"/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How to Reach the Audience</a:t>
            </a:r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46084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08100"/>
            <a:ext cx="7315200" cy="4818063"/>
          </a:xfrm>
        </p:spPr>
        <p:txBody>
          <a:bodyPr/>
          <a:lstStyle/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Face-to-face short meeting with a decision-maker to discuss the issue. </a:t>
            </a:r>
            <a:b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2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Briefing documents, presentations, fact sheets, editorials in the newspaper, radio discussion, or TV interview.</a:t>
            </a:r>
            <a:b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2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  <a:t>Conferences</a:t>
            </a:r>
            <a:br>
              <a:rPr lang="en-US" sz="2800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2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eaLnBrk="1" hangingPunct="1">
              <a:buClr>
                <a:srgbClr val="A3172E"/>
              </a:buClr>
              <a:buSzPct val="125000"/>
            </a:pPr>
            <a:endParaRPr lang="en-US" sz="28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algn="ctr" eaLnBrk="1" hangingPunct="1">
              <a:buClr>
                <a:srgbClr val="A3172E"/>
              </a:buClr>
              <a:buSzPct val="125000"/>
            </a:pPr>
            <a:endParaRPr lang="en-US" sz="28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33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339725"/>
            <a:ext cx="9144000" cy="12954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Developing Messages</a:t>
            </a:r>
            <a: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45060" name="Content Placeholder 2"/>
          <p:cNvSpPr>
            <a:spLocks noGrp="1"/>
          </p:cNvSpPr>
          <p:nvPr>
            <p:ph idx="4294967295"/>
          </p:nvPr>
        </p:nvSpPr>
        <p:spPr>
          <a:xfrm>
            <a:off x="914400" y="1308100"/>
            <a:ext cx="7467600" cy="4818063"/>
          </a:xfrm>
        </p:spPr>
        <p:txBody>
          <a:bodyPr lIns="0" tIns="0" rIns="0" bIns="0"/>
          <a:lstStyle/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Is our message easy to understand?</a:t>
            </a: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Is the language we used appropriate for each audience(s)?</a:t>
            </a: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Does it respect cultural and social norms? This is very important if</a:t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developing messages for audiences who live in a different culture than you.</a:t>
            </a: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Is the message truthful? Will it be perceived as truthful?</a:t>
            </a: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Is the message based on evidence?</a:t>
            </a: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Is the message and what it is asking of people realistic?</a:t>
            </a:r>
          </a:p>
          <a:p>
            <a:pPr marL="228600" indent="-228600" eaLnBrk="1" hangingPunct="1">
              <a:buClr>
                <a:srgbClr val="A3172E"/>
              </a:buClr>
              <a:buSzPct val="125000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Did we test the message with members of the target audience(s)?</a:t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32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1023938" y="0"/>
            <a:ext cx="8348662" cy="13716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Launch of Let’s Move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13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0"/>
            <a:ext cx="1196975" cy="1198563"/>
            <a:chOff x="0" y="0"/>
            <a:chExt cx="754" cy="75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5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0"/>
              <a:ext cx="747" cy="748"/>
            </a:xfrm>
            <a:custGeom>
              <a:avLst/>
              <a:gdLst>
                <a:gd name="T0" fmla="*/ 0 w 2990"/>
                <a:gd name="T1" fmla="*/ 0 h 2994"/>
                <a:gd name="T2" fmla="*/ 747 w 2990"/>
                <a:gd name="T3" fmla="*/ 0 h 2994"/>
                <a:gd name="T4" fmla="*/ 1494 w 2990"/>
                <a:gd name="T5" fmla="*/ 0 h 2994"/>
                <a:gd name="T6" fmla="*/ 2241 w 2990"/>
                <a:gd name="T7" fmla="*/ 0 h 2994"/>
                <a:gd name="T8" fmla="*/ 2990 w 2990"/>
                <a:gd name="T9" fmla="*/ 0 h 2994"/>
                <a:gd name="T10" fmla="*/ 2990 w 2990"/>
                <a:gd name="T11" fmla="*/ 748 h 2994"/>
                <a:gd name="T12" fmla="*/ 2990 w 2990"/>
                <a:gd name="T13" fmla="*/ 1496 h 2994"/>
                <a:gd name="T14" fmla="*/ 2990 w 2990"/>
                <a:gd name="T15" fmla="*/ 2244 h 2994"/>
                <a:gd name="T16" fmla="*/ 2990 w 2990"/>
                <a:gd name="T17" fmla="*/ 2994 h 2994"/>
                <a:gd name="T18" fmla="*/ 2241 w 2990"/>
                <a:gd name="T19" fmla="*/ 2994 h 2994"/>
                <a:gd name="T20" fmla="*/ 1494 w 2990"/>
                <a:gd name="T21" fmla="*/ 2994 h 2994"/>
                <a:gd name="T22" fmla="*/ 747 w 2990"/>
                <a:gd name="T23" fmla="*/ 2994 h 2994"/>
                <a:gd name="T24" fmla="*/ 0 w 2990"/>
                <a:gd name="T25" fmla="*/ 2994 h 2994"/>
                <a:gd name="T26" fmla="*/ 0 w 2990"/>
                <a:gd name="T27" fmla="*/ 2244 h 2994"/>
                <a:gd name="T28" fmla="*/ 0 w 2990"/>
                <a:gd name="T29" fmla="*/ 1496 h 2994"/>
                <a:gd name="T30" fmla="*/ 0 w 2990"/>
                <a:gd name="T31" fmla="*/ 748 h 2994"/>
                <a:gd name="T32" fmla="*/ 0 w 2990"/>
                <a:gd name="T33" fmla="*/ 0 h 2994"/>
                <a:gd name="T34" fmla="*/ 0 w 2990"/>
                <a:gd name="T35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0" h="2994">
                  <a:moveTo>
                    <a:pt x="0" y="0"/>
                  </a:moveTo>
                  <a:lnTo>
                    <a:pt x="747" y="0"/>
                  </a:lnTo>
                  <a:lnTo>
                    <a:pt x="1494" y="0"/>
                  </a:lnTo>
                  <a:lnTo>
                    <a:pt x="2241" y="0"/>
                  </a:lnTo>
                  <a:lnTo>
                    <a:pt x="2990" y="0"/>
                  </a:lnTo>
                  <a:lnTo>
                    <a:pt x="2990" y="748"/>
                  </a:lnTo>
                  <a:lnTo>
                    <a:pt x="2990" y="1496"/>
                  </a:lnTo>
                  <a:lnTo>
                    <a:pt x="2990" y="2244"/>
                  </a:lnTo>
                  <a:lnTo>
                    <a:pt x="2990" y="2994"/>
                  </a:lnTo>
                  <a:lnTo>
                    <a:pt x="2241" y="2994"/>
                  </a:lnTo>
                  <a:lnTo>
                    <a:pt x="1494" y="2994"/>
                  </a:lnTo>
                  <a:lnTo>
                    <a:pt x="747" y="2994"/>
                  </a:lnTo>
                  <a:lnTo>
                    <a:pt x="0" y="2994"/>
                  </a:lnTo>
                  <a:lnTo>
                    <a:pt x="0" y="2244"/>
                  </a:lnTo>
                  <a:lnTo>
                    <a:pt x="0" y="1496"/>
                  </a:lnTo>
                  <a:lnTo>
                    <a:pt x="0" y="7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6" y="549"/>
              <a:ext cx="128" cy="171"/>
            </a:xfrm>
            <a:custGeom>
              <a:avLst/>
              <a:gdLst>
                <a:gd name="T0" fmla="*/ 435 w 510"/>
                <a:gd name="T1" fmla="*/ 661 h 682"/>
                <a:gd name="T2" fmla="*/ 454 w 510"/>
                <a:gd name="T3" fmla="*/ 651 h 682"/>
                <a:gd name="T4" fmla="*/ 478 w 510"/>
                <a:gd name="T5" fmla="*/ 624 h 682"/>
                <a:gd name="T6" fmla="*/ 488 w 510"/>
                <a:gd name="T7" fmla="*/ 603 h 682"/>
                <a:gd name="T8" fmla="*/ 497 w 510"/>
                <a:gd name="T9" fmla="*/ 581 h 682"/>
                <a:gd name="T10" fmla="*/ 504 w 510"/>
                <a:gd name="T11" fmla="*/ 556 h 682"/>
                <a:gd name="T12" fmla="*/ 508 w 510"/>
                <a:gd name="T13" fmla="*/ 528 h 682"/>
                <a:gd name="T14" fmla="*/ 510 w 510"/>
                <a:gd name="T15" fmla="*/ 498 h 682"/>
                <a:gd name="T16" fmla="*/ 508 w 510"/>
                <a:gd name="T17" fmla="*/ 468 h 682"/>
                <a:gd name="T18" fmla="*/ 506 w 510"/>
                <a:gd name="T19" fmla="*/ 432 h 682"/>
                <a:gd name="T20" fmla="*/ 500 w 510"/>
                <a:gd name="T21" fmla="*/ 396 h 682"/>
                <a:gd name="T22" fmla="*/ 492 w 510"/>
                <a:gd name="T23" fmla="*/ 359 h 682"/>
                <a:gd name="T24" fmla="*/ 483 w 510"/>
                <a:gd name="T25" fmla="*/ 321 h 682"/>
                <a:gd name="T26" fmla="*/ 470 w 510"/>
                <a:gd name="T27" fmla="*/ 281 h 682"/>
                <a:gd name="T28" fmla="*/ 454 w 510"/>
                <a:gd name="T29" fmla="*/ 240 h 682"/>
                <a:gd name="T30" fmla="*/ 435 w 510"/>
                <a:gd name="T31" fmla="*/ 197 h 682"/>
                <a:gd name="T32" fmla="*/ 417 w 510"/>
                <a:gd name="T33" fmla="*/ 160 h 682"/>
                <a:gd name="T34" fmla="*/ 395 w 510"/>
                <a:gd name="T35" fmla="*/ 125 h 682"/>
                <a:gd name="T36" fmla="*/ 371 w 510"/>
                <a:gd name="T37" fmla="*/ 98 h 682"/>
                <a:gd name="T38" fmla="*/ 349 w 510"/>
                <a:gd name="T39" fmla="*/ 72 h 682"/>
                <a:gd name="T40" fmla="*/ 325 w 510"/>
                <a:gd name="T41" fmla="*/ 52 h 682"/>
                <a:gd name="T42" fmla="*/ 301 w 510"/>
                <a:gd name="T43" fmla="*/ 34 h 682"/>
                <a:gd name="T44" fmla="*/ 278 w 510"/>
                <a:gd name="T45" fmla="*/ 21 h 682"/>
                <a:gd name="T46" fmla="*/ 251 w 510"/>
                <a:gd name="T47" fmla="*/ 14 h 682"/>
                <a:gd name="T48" fmla="*/ 226 w 510"/>
                <a:gd name="T49" fmla="*/ 5 h 682"/>
                <a:gd name="T50" fmla="*/ 204 w 510"/>
                <a:gd name="T51" fmla="*/ 2 h 682"/>
                <a:gd name="T52" fmla="*/ 182 w 510"/>
                <a:gd name="T53" fmla="*/ 0 h 682"/>
                <a:gd name="T54" fmla="*/ 159 w 510"/>
                <a:gd name="T55" fmla="*/ 2 h 682"/>
                <a:gd name="T56" fmla="*/ 136 w 510"/>
                <a:gd name="T57" fmla="*/ 5 h 682"/>
                <a:gd name="T58" fmla="*/ 116 w 510"/>
                <a:gd name="T59" fmla="*/ 10 h 682"/>
                <a:gd name="T60" fmla="*/ 99 w 510"/>
                <a:gd name="T61" fmla="*/ 18 h 682"/>
                <a:gd name="T62" fmla="*/ 79 w 510"/>
                <a:gd name="T63" fmla="*/ 30 h 682"/>
                <a:gd name="T64" fmla="*/ 49 w 510"/>
                <a:gd name="T65" fmla="*/ 55 h 682"/>
                <a:gd name="T66" fmla="*/ 33 w 510"/>
                <a:gd name="T67" fmla="*/ 76 h 682"/>
                <a:gd name="T68" fmla="*/ 21 w 510"/>
                <a:gd name="T69" fmla="*/ 94 h 682"/>
                <a:gd name="T70" fmla="*/ 13 w 510"/>
                <a:gd name="T71" fmla="*/ 114 h 682"/>
                <a:gd name="T72" fmla="*/ 5 w 510"/>
                <a:gd name="T73" fmla="*/ 138 h 682"/>
                <a:gd name="T74" fmla="*/ 0 w 510"/>
                <a:gd name="T75" fmla="*/ 163 h 682"/>
                <a:gd name="T76" fmla="*/ 0 w 510"/>
                <a:gd name="T77" fmla="*/ 189 h 682"/>
                <a:gd name="T78" fmla="*/ 0 w 510"/>
                <a:gd name="T79" fmla="*/ 218 h 682"/>
                <a:gd name="T80" fmla="*/ 0 w 510"/>
                <a:gd name="T81" fmla="*/ 247 h 682"/>
                <a:gd name="T82" fmla="*/ 5 w 510"/>
                <a:gd name="T83" fmla="*/ 281 h 682"/>
                <a:gd name="T84" fmla="*/ 13 w 510"/>
                <a:gd name="T85" fmla="*/ 315 h 682"/>
                <a:gd name="T86" fmla="*/ 25 w 510"/>
                <a:gd name="T87" fmla="*/ 352 h 682"/>
                <a:gd name="T88" fmla="*/ 38 w 510"/>
                <a:gd name="T89" fmla="*/ 389 h 682"/>
                <a:gd name="T90" fmla="*/ 55 w 510"/>
                <a:gd name="T91" fmla="*/ 431 h 682"/>
                <a:gd name="T92" fmla="*/ 74 w 510"/>
                <a:gd name="T93" fmla="*/ 464 h 682"/>
                <a:gd name="T94" fmla="*/ 93 w 510"/>
                <a:gd name="T95" fmla="*/ 497 h 682"/>
                <a:gd name="T96" fmla="*/ 113 w 510"/>
                <a:gd name="T97" fmla="*/ 528 h 682"/>
                <a:gd name="T98" fmla="*/ 133 w 510"/>
                <a:gd name="T99" fmla="*/ 553 h 682"/>
                <a:gd name="T100" fmla="*/ 157 w 510"/>
                <a:gd name="T101" fmla="*/ 578 h 682"/>
                <a:gd name="T102" fmla="*/ 179 w 510"/>
                <a:gd name="T103" fmla="*/ 602 h 682"/>
                <a:gd name="T104" fmla="*/ 201 w 510"/>
                <a:gd name="T105" fmla="*/ 624 h 682"/>
                <a:gd name="T106" fmla="*/ 226 w 510"/>
                <a:gd name="T107" fmla="*/ 640 h 682"/>
                <a:gd name="T108" fmla="*/ 251 w 510"/>
                <a:gd name="T109" fmla="*/ 655 h 682"/>
                <a:gd name="T110" fmla="*/ 276 w 510"/>
                <a:gd name="T111" fmla="*/ 664 h 682"/>
                <a:gd name="T112" fmla="*/ 299 w 510"/>
                <a:gd name="T113" fmla="*/ 676 h 682"/>
                <a:gd name="T114" fmla="*/ 324 w 510"/>
                <a:gd name="T115" fmla="*/ 680 h 682"/>
                <a:gd name="T116" fmla="*/ 345 w 510"/>
                <a:gd name="T117" fmla="*/ 682 h 682"/>
                <a:gd name="T118" fmla="*/ 370 w 510"/>
                <a:gd name="T119" fmla="*/ 682 h 682"/>
                <a:gd name="T120" fmla="*/ 392 w 510"/>
                <a:gd name="T121" fmla="*/ 677 h 682"/>
                <a:gd name="T122" fmla="*/ 417 w 510"/>
                <a:gd name="T123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0" h="682">
                  <a:moveTo>
                    <a:pt x="422" y="672"/>
                  </a:moveTo>
                  <a:lnTo>
                    <a:pt x="426" y="669"/>
                  </a:lnTo>
                  <a:lnTo>
                    <a:pt x="430" y="665"/>
                  </a:lnTo>
                  <a:lnTo>
                    <a:pt x="435" y="661"/>
                  </a:lnTo>
                  <a:lnTo>
                    <a:pt x="442" y="659"/>
                  </a:lnTo>
                  <a:lnTo>
                    <a:pt x="445" y="656"/>
                  </a:lnTo>
                  <a:lnTo>
                    <a:pt x="449" y="655"/>
                  </a:lnTo>
                  <a:lnTo>
                    <a:pt x="454" y="651"/>
                  </a:lnTo>
                  <a:lnTo>
                    <a:pt x="459" y="645"/>
                  </a:lnTo>
                  <a:lnTo>
                    <a:pt x="464" y="639"/>
                  </a:lnTo>
                  <a:lnTo>
                    <a:pt x="474" y="630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16"/>
                  </a:lnTo>
                  <a:lnTo>
                    <a:pt x="485" y="611"/>
                  </a:lnTo>
                  <a:lnTo>
                    <a:pt x="488" y="603"/>
                  </a:lnTo>
                  <a:lnTo>
                    <a:pt x="492" y="599"/>
                  </a:lnTo>
                  <a:lnTo>
                    <a:pt x="492" y="592"/>
                  </a:lnTo>
                  <a:lnTo>
                    <a:pt x="497" y="589"/>
                  </a:lnTo>
                  <a:lnTo>
                    <a:pt x="497" y="581"/>
                  </a:lnTo>
                  <a:lnTo>
                    <a:pt x="500" y="577"/>
                  </a:lnTo>
                  <a:lnTo>
                    <a:pt x="500" y="570"/>
                  </a:lnTo>
                  <a:lnTo>
                    <a:pt x="504" y="563"/>
                  </a:lnTo>
                  <a:lnTo>
                    <a:pt x="504" y="556"/>
                  </a:lnTo>
                  <a:lnTo>
                    <a:pt x="506" y="549"/>
                  </a:lnTo>
                  <a:lnTo>
                    <a:pt x="506" y="542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8" y="519"/>
                  </a:lnTo>
                  <a:lnTo>
                    <a:pt x="508" y="513"/>
                  </a:lnTo>
                  <a:lnTo>
                    <a:pt x="510" y="507"/>
                  </a:lnTo>
                  <a:lnTo>
                    <a:pt x="510" y="498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0" y="473"/>
                  </a:lnTo>
                  <a:lnTo>
                    <a:pt x="508" y="468"/>
                  </a:lnTo>
                  <a:lnTo>
                    <a:pt x="508" y="457"/>
                  </a:lnTo>
                  <a:lnTo>
                    <a:pt x="508" y="448"/>
                  </a:lnTo>
                  <a:lnTo>
                    <a:pt x="508" y="439"/>
                  </a:lnTo>
                  <a:lnTo>
                    <a:pt x="506" y="432"/>
                  </a:lnTo>
                  <a:lnTo>
                    <a:pt x="506" y="423"/>
                  </a:lnTo>
                  <a:lnTo>
                    <a:pt x="504" y="414"/>
                  </a:lnTo>
                  <a:lnTo>
                    <a:pt x="504" y="405"/>
                  </a:lnTo>
                  <a:lnTo>
                    <a:pt x="500" y="396"/>
                  </a:lnTo>
                  <a:lnTo>
                    <a:pt x="500" y="388"/>
                  </a:lnTo>
                  <a:lnTo>
                    <a:pt x="497" y="378"/>
                  </a:lnTo>
                  <a:lnTo>
                    <a:pt x="497" y="371"/>
                  </a:lnTo>
                  <a:lnTo>
                    <a:pt x="492" y="359"/>
                  </a:lnTo>
                  <a:lnTo>
                    <a:pt x="492" y="351"/>
                  </a:lnTo>
                  <a:lnTo>
                    <a:pt x="488" y="338"/>
                  </a:lnTo>
                  <a:lnTo>
                    <a:pt x="485" y="332"/>
                  </a:lnTo>
                  <a:lnTo>
                    <a:pt x="483" y="321"/>
                  </a:lnTo>
                  <a:lnTo>
                    <a:pt x="478" y="311"/>
                  </a:lnTo>
                  <a:lnTo>
                    <a:pt x="478" y="302"/>
                  </a:lnTo>
                  <a:lnTo>
                    <a:pt x="474" y="290"/>
                  </a:lnTo>
                  <a:lnTo>
                    <a:pt x="470" y="281"/>
                  </a:lnTo>
                  <a:lnTo>
                    <a:pt x="464" y="269"/>
                  </a:lnTo>
                  <a:lnTo>
                    <a:pt x="460" y="260"/>
                  </a:lnTo>
                  <a:lnTo>
                    <a:pt x="459" y="251"/>
                  </a:lnTo>
                  <a:lnTo>
                    <a:pt x="454" y="240"/>
                  </a:lnTo>
                  <a:lnTo>
                    <a:pt x="449" y="228"/>
                  </a:lnTo>
                  <a:lnTo>
                    <a:pt x="447" y="219"/>
                  </a:lnTo>
                  <a:lnTo>
                    <a:pt x="442" y="210"/>
                  </a:lnTo>
                  <a:lnTo>
                    <a:pt x="435" y="197"/>
                  </a:lnTo>
                  <a:lnTo>
                    <a:pt x="430" y="189"/>
                  </a:lnTo>
                  <a:lnTo>
                    <a:pt x="426" y="178"/>
                  </a:lnTo>
                  <a:lnTo>
                    <a:pt x="420" y="169"/>
                  </a:lnTo>
                  <a:lnTo>
                    <a:pt x="417" y="160"/>
                  </a:lnTo>
                  <a:lnTo>
                    <a:pt x="410" y="151"/>
                  </a:lnTo>
                  <a:lnTo>
                    <a:pt x="404" y="144"/>
                  </a:lnTo>
                  <a:lnTo>
                    <a:pt x="400" y="135"/>
                  </a:lnTo>
                  <a:lnTo>
                    <a:pt x="395" y="125"/>
                  </a:lnTo>
                  <a:lnTo>
                    <a:pt x="387" y="119"/>
                  </a:lnTo>
                  <a:lnTo>
                    <a:pt x="383" y="113"/>
                  </a:lnTo>
                  <a:lnTo>
                    <a:pt x="379" y="105"/>
                  </a:lnTo>
                  <a:lnTo>
                    <a:pt x="371" y="98"/>
                  </a:lnTo>
                  <a:lnTo>
                    <a:pt x="367" y="90"/>
                  </a:lnTo>
                  <a:lnTo>
                    <a:pt x="360" y="85"/>
                  </a:lnTo>
                  <a:lnTo>
                    <a:pt x="354" y="80"/>
                  </a:lnTo>
                  <a:lnTo>
                    <a:pt x="349" y="72"/>
                  </a:lnTo>
                  <a:lnTo>
                    <a:pt x="345" y="69"/>
                  </a:lnTo>
                  <a:lnTo>
                    <a:pt x="337" y="60"/>
                  </a:lnTo>
                  <a:lnTo>
                    <a:pt x="332" y="57"/>
                  </a:lnTo>
                  <a:lnTo>
                    <a:pt x="325" y="52"/>
                  </a:lnTo>
                  <a:lnTo>
                    <a:pt x="321" y="47"/>
                  </a:lnTo>
                  <a:lnTo>
                    <a:pt x="312" y="43"/>
                  </a:lnTo>
                  <a:lnTo>
                    <a:pt x="307" y="39"/>
                  </a:lnTo>
                  <a:lnTo>
                    <a:pt x="301" y="34"/>
                  </a:lnTo>
                  <a:lnTo>
                    <a:pt x="296" y="32"/>
                  </a:lnTo>
                  <a:lnTo>
                    <a:pt x="287" y="27"/>
                  </a:lnTo>
                  <a:lnTo>
                    <a:pt x="282" y="25"/>
                  </a:lnTo>
                  <a:lnTo>
                    <a:pt x="278" y="21"/>
                  </a:lnTo>
                  <a:lnTo>
                    <a:pt x="271" y="18"/>
                  </a:lnTo>
                  <a:lnTo>
                    <a:pt x="264" y="15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46" y="9"/>
                  </a:lnTo>
                  <a:lnTo>
                    <a:pt x="239" y="9"/>
                  </a:lnTo>
                  <a:lnTo>
                    <a:pt x="234" y="6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2"/>
                  </a:lnTo>
                  <a:lnTo>
                    <a:pt x="204" y="2"/>
                  </a:lnTo>
                  <a:lnTo>
                    <a:pt x="197" y="2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16" y="10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4" y="15"/>
                  </a:lnTo>
                  <a:lnTo>
                    <a:pt x="99" y="18"/>
                  </a:lnTo>
                  <a:lnTo>
                    <a:pt x="93" y="21"/>
                  </a:lnTo>
                  <a:lnTo>
                    <a:pt x="91" y="22"/>
                  </a:lnTo>
                  <a:lnTo>
                    <a:pt x="86" y="27"/>
                  </a:lnTo>
                  <a:lnTo>
                    <a:pt x="79" y="30"/>
                  </a:lnTo>
                  <a:lnTo>
                    <a:pt x="68" y="34"/>
                  </a:lnTo>
                  <a:lnTo>
                    <a:pt x="63" y="43"/>
                  </a:lnTo>
                  <a:lnTo>
                    <a:pt x="55" y="47"/>
                  </a:lnTo>
                  <a:lnTo>
                    <a:pt x="49" y="55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33" y="80"/>
                  </a:lnTo>
                  <a:lnTo>
                    <a:pt x="28" y="85"/>
                  </a:lnTo>
                  <a:lnTo>
                    <a:pt x="25" y="89"/>
                  </a:lnTo>
                  <a:lnTo>
                    <a:pt x="21" y="94"/>
                  </a:lnTo>
                  <a:lnTo>
                    <a:pt x="20" y="98"/>
                  </a:lnTo>
                  <a:lnTo>
                    <a:pt x="17" y="102"/>
                  </a:lnTo>
                  <a:lnTo>
                    <a:pt x="15" y="110"/>
                  </a:lnTo>
                  <a:lnTo>
                    <a:pt x="13" y="114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5" y="144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3" y="263"/>
                  </a:lnTo>
                  <a:lnTo>
                    <a:pt x="3" y="272"/>
                  </a:lnTo>
                  <a:lnTo>
                    <a:pt x="5" y="281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3" y="306"/>
                  </a:lnTo>
                  <a:lnTo>
                    <a:pt x="13" y="315"/>
                  </a:lnTo>
                  <a:lnTo>
                    <a:pt x="15" y="323"/>
                  </a:lnTo>
                  <a:lnTo>
                    <a:pt x="17" y="332"/>
                  </a:lnTo>
                  <a:lnTo>
                    <a:pt x="20" y="340"/>
                  </a:lnTo>
                  <a:lnTo>
                    <a:pt x="25" y="352"/>
                  </a:lnTo>
                  <a:lnTo>
                    <a:pt x="28" y="361"/>
                  </a:lnTo>
                  <a:lnTo>
                    <a:pt x="30" y="371"/>
                  </a:lnTo>
                  <a:lnTo>
                    <a:pt x="36" y="378"/>
                  </a:lnTo>
                  <a:lnTo>
                    <a:pt x="38" y="389"/>
                  </a:lnTo>
                  <a:lnTo>
                    <a:pt x="42" y="398"/>
                  </a:lnTo>
                  <a:lnTo>
                    <a:pt x="46" y="407"/>
                  </a:lnTo>
                  <a:lnTo>
                    <a:pt x="51" y="418"/>
                  </a:lnTo>
                  <a:lnTo>
                    <a:pt x="55" y="431"/>
                  </a:lnTo>
                  <a:lnTo>
                    <a:pt x="61" y="439"/>
                  </a:lnTo>
                  <a:lnTo>
                    <a:pt x="65" y="448"/>
                  </a:lnTo>
                  <a:lnTo>
                    <a:pt x="68" y="456"/>
                  </a:lnTo>
                  <a:lnTo>
                    <a:pt x="74" y="464"/>
                  </a:lnTo>
                  <a:lnTo>
                    <a:pt x="79" y="470"/>
                  </a:lnTo>
                  <a:lnTo>
                    <a:pt x="83" y="482"/>
                  </a:lnTo>
                  <a:lnTo>
                    <a:pt x="88" y="489"/>
                  </a:lnTo>
                  <a:lnTo>
                    <a:pt x="93" y="497"/>
                  </a:lnTo>
                  <a:lnTo>
                    <a:pt x="99" y="503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3" y="528"/>
                  </a:lnTo>
                  <a:lnTo>
                    <a:pt x="118" y="536"/>
                  </a:lnTo>
                  <a:lnTo>
                    <a:pt x="124" y="540"/>
                  </a:lnTo>
                  <a:lnTo>
                    <a:pt x="129" y="549"/>
                  </a:lnTo>
                  <a:lnTo>
                    <a:pt x="133" y="553"/>
                  </a:lnTo>
                  <a:lnTo>
                    <a:pt x="141" y="563"/>
                  </a:lnTo>
                  <a:lnTo>
                    <a:pt x="146" y="565"/>
                  </a:lnTo>
                  <a:lnTo>
                    <a:pt x="149" y="574"/>
                  </a:lnTo>
                  <a:lnTo>
                    <a:pt x="157" y="578"/>
                  </a:lnTo>
                  <a:lnTo>
                    <a:pt x="161" y="586"/>
                  </a:lnTo>
                  <a:lnTo>
                    <a:pt x="166" y="590"/>
                  </a:lnTo>
                  <a:lnTo>
                    <a:pt x="174" y="597"/>
                  </a:lnTo>
                  <a:lnTo>
                    <a:pt x="179" y="602"/>
                  </a:lnTo>
                  <a:lnTo>
                    <a:pt x="187" y="609"/>
                  </a:lnTo>
                  <a:lnTo>
                    <a:pt x="191" y="611"/>
                  </a:lnTo>
                  <a:lnTo>
                    <a:pt x="197" y="616"/>
                  </a:lnTo>
                  <a:lnTo>
                    <a:pt x="201" y="624"/>
                  </a:lnTo>
                  <a:lnTo>
                    <a:pt x="209" y="627"/>
                  </a:lnTo>
                  <a:lnTo>
                    <a:pt x="213" y="631"/>
                  </a:lnTo>
                  <a:lnTo>
                    <a:pt x="221" y="636"/>
                  </a:lnTo>
                  <a:lnTo>
                    <a:pt x="226" y="640"/>
                  </a:lnTo>
                  <a:lnTo>
                    <a:pt x="232" y="645"/>
                  </a:lnTo>
                  <a:lnTo>
                    <a:pt x="239" y="647"/>
                  </a:lnTo>
                  <a:lnTo>
                    <a:pt x="246" y="651"/>
                  </a:lnTo>
                  <a:lnTo>
                    <a:pt x="251" y="655"/>
                  </a:lnTo>
                  <a:lnTo>
                    <a:pt x="257" y="656"/>
                  </a:lnTo>
                  <a:lnTo>
                    <a:pt x="262" y="659"/>
                  </a:lnTo>
                  <a:lnTo>
                    <a:pt x="271" y="661"/>
                  </a:lnTo>
                  <a:lnTo>
                    <a:pt x="276" y="664"/>
                  </a:lnTo>
                  <a:lnTo>
                    <a:pt x="282" y="669"/>
                  </a:lnTo>
                  <a:lnTo>
                    <a:pt x="287" y="670"/>
                  </a:lnTo>
                  <a:lnTo>
                    <a:pt x="293" y="672"/>
                  </a:lnTo>
                  <a:lnTo>
                    <a:pt x="299" y="676"/>
                  </a:lnTo>
                  <a:lnTo>
                    <a:pt x="305" y="676"/>
                  </a:lnTo>
                  <a:lnTo>
                    <a:pt x="310" y="677"/>
                  </a:lnTo>
                  <a:lnTo>
                    <a:pt x="317" y="677"/>
                  </a:lnTo>
                  <a:lnTo>
                    <a:pt x="324" y="680"/>
                  </a:lnTo>
                  <a:lnTo>
                    <a:pt x="330" y="682"/>
                  </a:lnTo>
                  <a:lnTo>
                    <a:pt x="335" y="682"/>
                  </a:lnTo>
                  <a:lnTo>
                    <a:pt x="342" y="682"/>
                  </a:lnTo>
                  <a:lnTo>
                    <a:pt x="345" y="682"/>
                  </a:lnTo>
                  <a:lnTo>
                    <a:pt x="354" y="682"/>
                  </a:lnTo>
                  <a:lnTo>
                    <a:pt x="358" y="682"/>
                  </a:lnTo>
                  <a:lnTo>
                    <a:pt x="364" y="682"/>
                  </a:lnTo>
                  <a:lnTo>
                    <a:pt x="370" y="682"/>
                  </a:lnTo>
                  <a:lnTo>
                    <a:pt x="379" y="682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2" y="677"/>
                  </a:lnTo>
                  <a:lnTo>
                    <a:pt x="399" y="677"/>
                  </a:lnTo>
                  <a:lnTo>
                    <a:pt x="404" y="677"/>
                  </a:lnTo>
                  <a:lnTo>
                    <a:pt x="410" y="676"/>
                  </a:lnTo>
                  <a:lnTo>
                    <a:pt x="417" y="676"/>
                  </a:lnTo>
                  <a:lnTo>
                    <a:pt x="422" y="672"/>
                  </a:lnTo>
                  <a:lnTo>
                    <a:pt x="422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" y="403"/>
              <a:ext cx="264" cy="249"/>
            </a:xfrm>
            <a:custGeom>
              <a:avLst/>
              <a:gdLst>
                <a:gd name="T0" fmla="*/ 354 w 1052"/>
                <a:gd name="T1" fmla="*/ 36 h 997"/>
                <a:gd name="T2" fmla="*/ 369 w 1052"/>
                <a:gd name="T3" fmla="*/ 73 h 997"/>
                <a:gd name="T4" fmla="*/ 388 w 1052"/>
                <a:gd name="T5" fmla="*/ 119 h 997"/>
                <a:gd name="T6" fmla="*/ 414 w 1052"/>
                <a:gd name="T7" fmla="*/ 167 h 997"/>
                <a:gd name="T8" fmla="*/ 443 w 1052"/>
                <a:gd name="T9" fmla="*/ 213 h 997"/>
                <a:gd name="T10" fmla="*/ 480 w 1052"/>
                <a:gd name="T11" fmla="*/ 252 h 997"/>
                <a:gd name="T12" fmla="*/ 523 w 1052"/>
                <a:gd name="T13" fmla="*/ 282 h 997"/>
                <a:gd name="T14" fmla="*/ 569 w 1052"/>
                <a:gd name="T15" fmla="*/ 293 h 997"/>
                <a:gd name="T16" fmla="*/ 614 w 1052"/>
                <a:gd name="T17" fmla="*/ 293 h 997"/>
                <a:gd name="T18" fmla="*/ 658 w 1052"/>
                <a:gd name="T19" fmla="*/ 280 h 997"/>
                <a:gd name="T20" fmla="*/ 702 w 1052"/>
                <a:gd name="T21" fmla="*/ 261 h 997"/>
                <a:gd name="T22" fmla="*/ 740 w 1052"/>
                <a:gd name="T23" fmla="*/ 238 h 997"/>
                <a:gd name="T24" fmla="*/ 776 w 1052"/>
                <a:gd name="T25" fmla="*/ 218 h 997"/>
                <a:gd name="T26" fmla="*/ 814 w 1052"/>
                <a:gd name="T27" fmla="*/ 198 h 997"/>
                <a:gd name="T28" fmla="*/ 856 w 1052"/>
                <a:gd name="T29" fmla="*/ 193 h 997"/>
                <a:gd name="T30" fmla="*/ 917 w 1052"/>
                <a:gd name="T31" fmla="*/ 198 h 997"/>
                <a:gd name="T32" fmla="*/ 973 w 1052"/>
                <a:gd name="T33" fmla="*/ 222 h 997"/>
                <a:gd name="T34" fmla="*/ 1019 w 1052"/>
                <a:gd name="T35" fmla="*/ 263 h 997"/>
                <a:gd name="T36" fmla="*/ 1039 w 1052"/>
                <a:gd name="T37" fmla="*/ 313 h 997"/>
                <a:gd name="T38" fmla="*/ 1049 w 1052"/>
                <a:gd name="T39" fmla="*/ 355 h 997"/>
                <a:gd name="T40" fmla="*/ 1044 w 1052"/>
                <a:gd name="T41" fmla="*/ 410 h 997"/>
                <a:gd name="T42" fmla="*/ 1023 w 1052"/>
                <a:gd name="T43" fmla="*/ 478 h 997"/>
                <a:gd name="T44" fmla="*/ 989 w 1052"/>
                <a:gd name="T45" fmla="*/ 553 h 997"/>
                <a:gd name="T46" fmla="*/ 948 w 1052"/>
                <a:gd name="T47" fmla="*/ 631 h 997"/>
                <a:gd name="T48" fmla="*/ 903 w 1052"/>
                <a:gd name="T49" fmla="*/ 709 h 997"/>
                <a:gd name="T50" fmla="*/ 852 w 1052"/>
                <a:gd name="T51" fmla="*/ 778 h 997"/>
                <a:gd name="T52" fmla="*/ 806 w 1052"/>
                <a:gd name="T53" fmla="*/ 839 h 997"/>
                <a:gd name="T54" fmla="*/ 765 w 1052"/>
                <a:gd name="T55" fmla="*/ 882 h 997"/>
                <a:gd name="T56" fmla="*/ 722 w 1052"/>
                <a:gd name="T57" fmla="*/ 916 h 997"/>
                <a:gd name="T58" fmla="*/ 668 w 1052"/>
                <a:gd name="T59" fmla="*/ 945 h 997"/>
                <a:gd name="T60" fmla="*/ 610 w 1052"/>
                <a:gd name="T61" fmla="*/ 972 h 997"/>
                <a:gd name="T62" fmla="*/ 552 w 1052"/>
                <a:gd name="T63" fmla="*/ 987 h 997"/>
                <a:gd name="T64" fmla="*/ 496 w 1052"/>
                <a:gd name="T65" fmla="*/ 997 h 997"/>
                <a:gd name="T66" fmla="*/ 447 w 1052"/>
                <a:gd name="T67" fmla="*/ 997 h 997"/>
                <a:gd name="T68" fmla="*/ 406 w 1052"/>
                <a:gd name="T69" fmla="*/ 985 h 997"/>
                <a:gd name="T70" fmla="*/ 377 w 1052"/>
                <a:gd name="T71" fmla="*/ 936 h 997"/>
                <a:gd name="T72" fmla="*/ 369 w 1052"/>
                <a:gd name="T73" fmla="*/ 880 h 997"/>
                <a:gd name="T74" fmla="*/ 367 w 1052"/>
                <a:gd name="T75" fmla="*/ 840 h 997"/>
                <a:gd name="T76" fmla="*/ 362 w 1052"/>
                <a:gd name="T77" fmla="*/ 791 h 997"/>
                <a:gd name="T78" fmla="*/ 344 w 1052"/>
                <a:gd name="T79" fmla="*/ 735 h 997"/>
                <a:gd name="T80" fmla="*/ 322 w 1052"/>
                <a:gd name="T81" fmla="*/ 666 h 997"/>
                <a:gd name="T82" fmla="*/ 283 w 1052"/>
                <a:gd name="T83" fmla="*/ 586 h 997"/>
                <a:gd name="T84" fmla="*/ 239 w 1052"/>
                <a:gd name="T85" fmla="*/ 511 h 997"/>
                <a:gd name="T86" fmla="*/ 201 w 1052"/>
                <a:gd name="T87" fmla="*/ 460 h 997"/>
                <a:gd name="T88" fmla="*/ 162 w 1052"/>
                <a:gd name="T89" fmla="*/ 426 h 997"/>
                <a:gd name="T90" fmla="*/ 110 w 1052"/>
                <a:gd name="T91" fmla="*/ 397 h 997"/>
                <a:gd name="T92" fmla="*/ 47 w 1052"/>
                <a:gd name="T93" fmla="*/ 372 h 997"/>
                <a:gd name="T94" fmla="*/ 0 w 1052"/>
                <a:gd name="T95" fmla="*/ 330 h 997"/>
                <a:gd name="T96" fmla="*/ 5 w 1052"/>
                <a:gd name="T97" fmla="*/ 293 h 997"/>
                <a:gd name="T98" fmla="*/ 26 w 1052"/>
                <a:gd name="T99" fmla="*/ 247 h 997"/>
                <a:gd name="T100" fmla="*/ 63 w 1052"/>
                <a:gd name="T101" fmla="*/ 197 h 997"/>
                <a:gd name="T102" fmla="*/ 106 w 1052"/>
                <a:gd name="T103" fmla="*/ 147 h 997"/>
                <a:gd name="T104" fmla="*/ 152 w 1052"/>
                <a:gd name="T105" fmla="*/ 100 h 997"/>
                <a:gd name="T106" fmla="*/ 195 w 1052"/>
                <a:gd name="T107" fmla="*/ 60 h 997"/>
                <a:gd name="T108" fmla="*/ 238 w 1052"/>
                <a:gd name="T109" fmla="*/ 25 h 997"/>
                <a:gd name="T110" fmla="*/ 289 w 1052"/>
                <a:gd name="T111" fmla="*/ 2 h 997"/>
                <a:gd name="T112" fmla="*/ 333 w 1052"/>
                <a:gd name="T113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2" h="997">
                  <a:moveTo>
                    <a:pt x="333" y="7"/>
                  </a:moveTo>
                  <a:lnTo>
                    <a:pt x="337" y="9"/>
                  </a:lnTo>
                  <a:lnTo>
                    <a:pt x="338" y="11"/>
                  </a:lnTo>
                  <a:lnTo>
                    <a:pt x="342" y="15"/>
                  </a:lnTo>
                  <a:lnTo>
                    <a:pt x="344" y="19"/>
                  </a:lnTo>
                  <a:lnTo>
                    <a:pt x="347" y="25"/>
                  </a:lnTo>
                  <a:lnTo>
                    <a:pt x="351" y="34"/>
                  </a:lnTo>
                  <a:lnTo>
                    <a:pt x="354" y="36"/>
                  </a:lnTo>
                  <a:lnTo>
                    <a:pt x="356" y="42"/>
                  </a:lnTo>
                  <a:lnTo>
                    <a:pt x="359" y="46"/>
                  </a:lnTo>
                  <a:lnTo>
                    <a:pt x="362" y="50"/>
                  </a:lnTo>
                  <a:lnTo>
                    <a:pt x="363" y="55"/>
                  </a:lnTo>
                  <a:lnTo>
                    <a:pt x="363" y="60"/>
                  </a:lnTo>
                  <a:lnTo>
                    <a:pt x="366" y="64"/>
                  </a:lnTo>
                  <a:lnTo>
                    <a:pt x="367" y="69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5" y="86"/>
                  </a:lnTo>
                  <a:lnTo>
                    <a:pt x="377" y="92"/>
                  </a:lnTo>
                  <a:lnTo>
                    <a:pt x="379" y="97"/>
                  </a:lnTo>
                  <a:lnTo>
                    <a:pt x="381" y="104"/>
                  </a:lnTo>
                  <a:lnTo>
                    <a:pt x="384" y="107"/>
                  </a:lnTo>
                  <a:lnTo>
                    <a:pt x="388" y="114"/>
                  </a:lnTo>
                  <a:lnTo>
                    <a:pt x="388" y="119"/>
                  </a:lnTo>
                  <a:lnTo>
                    <a:pt x="392" y="126"/>
                  </a:lnTo>
                  <a:lnTo>
                    <a:pt x="396" y="130"/>
                  </a:lnTo>
                  <a:lnTo>
                    <a:pt x="400" y="138"/>
                  </a:lnTo>
                  <a:lnTo>
                    <a:pt x="402" y="143"/>
                  </a:lnTo>
                  <a:lnTo>
                    <a:pt x="404" y="152"/>
                  </a:lnTo>
                  <a:lnTo>
                    <a:pt x="409" y="153"/>
                  </a:lnTo>
                  <a:lnTo>
                    <a:pt x="412" y="163"/>
                  </a:lnTo>
                  <a:lnTo>
                    <a:pt x="414" y="167"/>
                  </a:lnTo>
                  <a:lnTo>
                    <a:pt x="417" y="172"/>
                  </a:lnTo>
                  <a:lnTo>
                    <a:pt x="422" y="178"/>
                  </a:lnTo>
                  <a:lnTo>
                    <a:pt x="425" y="185"/>
                  </a:lnTo>
                  <a:lnTo>
                    <a:pt x="427" y="193"/>
                  </a:lnTo>
                  <a:lnTo>
                    <a:pt x="431" y="197"/>
                  </a:lnTo>
                  <a:lnTo>
                    <a:pt x="434" y="202"/>
                  </a:lnTo>
                  <a:lnTo>
                    <a:pt x="439" y="209"/>
                  </a:lnTo>
                  <a:lnTo>
                    <a:pt x="443" y="213"/>
                  </a:lnTo>
                  <a:lnTo>
                    <a:pt x="447" y="218"/>
                  </a:lnTo>
                  <a:lnTo>
                    <a:pt x="452" y="225"/>
                  </a:lnTo>
                  <a:lnTo>
                    <a:pt x="456" y="228"/>
                  </a:lnTo>
                  <a:lnTo>
                    <a:pt x="462" y="232"/>
                  </a:lnTo>
                  <a:lnTo>
                    <a:pt x="465" y="238"/>
                  </a:lnTo>
                  <a:lnTo>
                    <a:pt x="471" y="243"/>
                  </a:lnTo>
                  <a:lnTo>
                    <a:pt x="476" y="247"/>
                  </a:lnTo>
                  <a:lnTo>
                    <a:pt x="480" y="252"/>
                  </a:lnTo>
                  <a:lnTo>
                    <a:pt x="484" y="257"/>
                  </a:lnTo>
                  <a:lnTo>
                    <a:pt x="489" y="261"/>
                  </a:lnTo>
                  <a:lnTo>
                    <a:pt x="494" y="263"/>
                  </a:lnTo>
                  <a:lnTo>
                    <a:pt x="501" y="268"/>
                  </a:lnTo>
                  <a:lnTo>
                    <a:pt x="505" y="272"/>
                  </a:lnTo>
                  <a:lnTo>
                    <a:pt x="510" y="275"/>
                  </a:lnTo>
                  <a:lnTo>
                    <a:pt x="519" y="277"/>
                  </a:lnTo>
                  <a:lnTo>
                    <a:pt x="523" y="282"/>
                  </a:lnTo>
                  <a:lnTo>
                    <a:pt x="527" y="284"/>
                  </a:lnTo>
                  <a:lnTo>
                    <a:pt x="535" y="286"/>
                  </a:lnTo>
                  <a:lnTo>
                    <a:pt x="539" y="288"/>
                  </a:lnTo>
                  <a:lnTo>
                    <a:pt x="546" y="290"/>
                  </a:lnTo>
                  <a:lnTo>
                    <a:pt x="552" y="293"/>
                  </a:lnTo>
                  <a:lnTo>
                    <a:pt x="558" y="293"/>
                  </a:lnTo>
                  <a:lnTo>
                    <a:pt x="564" y="293"/>
                  </a:lnTo>
                  <a:lnTo>
                    <a:pt x="569" y="293"/>
                  </a:lnTo>
                  <a:lnTo>
                    <a:pt x="576" y="296"/>
                  </a:lnTo>
                  <a:lnTo>
                    <a:pt x="580" y="296"/>
                  </a:lnTo>
                  <a:lnTo>
                    <a:pt x="588" y="296"/>
                  </a:lnTo>
                  <a:lnTo>
                    <a:pt x="592" y="296"/>
                  </a:lnTo>
                  <a:lnTo>
                    <a:pt x="600" y="296"/>
                  </a:lnTo>
                  <a:lnTo>
                    <a:pt x="604" y="293"/>
                  </a:lnTo>
                  <a:lnTo>
                    <a:pt x="610" y="293"/>
                  </a:lnTo>
                  <a:lnTo>
                    <a:pt x="614" y="293"/>
                  </a:lnTo>
                  <a:lnTo>
                    <a:pt x="622" y="290"/>
                  </a:lnTo>
                  <a:lnTo>
                    <a:pt x="626" y="290"/>
                  </a:lnTo>
                  <a:lnTo>
                    <a:pt x="633" y="288"/>
                  </a:lnTo>
                  <a:lnTo>
                    <a:pt x="638" y="286"/>
                  </a:lnTo>
                  <a:lnTo>
                    <a:pt x="643" y="284"/>
                  </a:lnTo>
                  <a:lnTo>
                    <a:pt x="648" y="284"/>
                  </a:lnTo>
                  <a:lnTo>
                    <a:pt x="654" y="282"/>
                  </a:lnTo>
                  <a:lnTo>
                    <a:pt x="658" y="280"/>
                  </a:lnTo>
                  <a:lnTo>
                    <a:pt x="665" y="277"/>
                  </a:lnTo>
                  <a:lnTo>
                    <a:pt x="668" y="275"/>
                  </a:lnTo>
                  <a:lnTo>
                    <a:pt x="673" y="272"/>
                  </a:lnTo>
                  <a:lnTo>
                    <a:pt x="681" y="271"/>
                  </a:lnTo>
                  <a:lnTo>
                    <a:pt x="685" y="268"/>
                  </a:lnTo>
                  <a:lnTo>
                    <a:pt x="690" y="265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6" y="259"/>
                  </a:lnTo>
                  <a:lnTo>
                    <a:pt x="710" y="257"/>
                  </a:lnTo>
                  <a:lnTo>
                    <a:pt x="715" y="253"/>
                  </a:lnTo>
                  <a:lnTo>
                    <a:pt x="721" y="250"/>
                  </a:lnTo>
                  <a:lnTo>
                    <a:pt x="723" y="247"/>
                  </a:lnTo>
                  <a:lnTo>
                    <a:pt x="732" y="246"/>
                  </a:lnTo>
                  <a:lnTo>
                    <a:pt x="735" y="243"/>
                  </a:lnTo>
                  <a:lnTo>
                    <a:pt x="740" y="238"/>
                  </a:lnTo>
                  <a:lnTo>
                    <a:pt x="746" y="235"/>
                  </a:lnTo>
                  <a:lnTo>
                    <a:pt x="750" y="232"/>
                  </a:lnTo>
                  <a:lnTo>
                    <a:pt x="754" y="232"/>
                  </a:lnTo>
                  <a:lnTo>
                    <a:pt x="759" y="227"/>
                  </a:lnTo>
                  <a:lnTo>
                    <a:pt x="763" y="225"/>
                  </a:lnTo>
                  <a:lnTo>
                    <a:pt x="768" y="222"/>
                  </a:lnTo>
                  <a:lnTo>
                    <a:pt x="772" y="219"/>
                  </a:lnTo>
                  <a:lnTo>
                    <a:pt x="776" y="218"/>
                  </a:lnTo>
                  <a:lnTo>
                    <a:pt x="781" y="215"/>
                  </a:lnTo>
                  <a:lnTo>
                    <a:pt x="786" y="213"/>
                  </a:lnTo>
                  <a:lnTo>
                    <a:pt x="790" y="210"/>
                  </a:lnTo>
                  <a:lnTo>
                    <a:pt x="796" y="209"/>
                  </a:lnTo>
                  <a:lnTo>
                    <a:pt x="801" y="206"/>
                  </a:lnTo>
                  <a:lnTo>
                    <a:pt x="805" y="203"/>
                  </a:lnTo>
                  <a:lnTo>
                    <a:pt x="809" y="202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21" y="197"/>
                  </a:lnTo>
                  <a:lnTo>
                    <a:pt x="826" y="197"/>
                  </a:lnTo>
                  <a:lnTo>
                    <a:pt x="834" y="194"/>
                  </a:lnTo>
                  <a:lnTo>
                    <a:pt x="843" y="193"/>
                  </a:lnTo>
                  <a:lnTo>
                    <a:pt x="848" y="193"/>
                  </a:lnTo>
                  <a:lnTo>
                    <a:pt x="852" y="193"/>
                  </a:lnTo>
                  <a:lnTo>
                    <a:pt x="856" y="193"/>
                  </a:lnTo>
                  <a:lnTo>
                    <a:pt x="861" y="193"/>
                  </a:lnTo>
                  <a:lnTo>
                    <a:pt x="868" y="193"/>
                  </a:lnTo>
                  <a:lnTo>
                    <a:pt x="878" y="193"/>
                  </a:lnTo>
                  <a:lnTo>
                    <a:pt x="885" y="194"/>
                  </a:lnTo>
                  <a:lnTo>
                    <a:pt x="894" y="197"/>
                  </a:lnTo>
                  <a:lnTo>
                    <a:pt x="900" y="197"/>
                  </a:lnTo>
                  <a:lnTo>
                    <a:pt x="907" y="197"/>
                  </a:lnTo>
                  <a:lnTo>
                    <a:pt x="917" y="198"/>
                  </a:lnTo>
                  <a:lnTo>
                    <a:pt x="923" y="202"/>
                  </a:lnTo>
                  <a:lnTo>
                    <a:pt x="934" y="203"/>
                  </a:lnTo>
                  <a:lnTo>
                    <a:pt x="936" y="206"/>
                  </a:lnTo>
                  <a:lnTo>
                    <a:pt x="947" y="209"/>
                  </a:lnTo>
                  <a:lnTo>
                    <a:pt x="953" y="210"/>
                  </a:lnTo>
                  <a:lnTo>
                    <a:pt x="960" y="213"/>
                  </a:lnTo>
                  <a:lnTo>
                    <a:pt x="967" y="218"/>
                  </a:lnTo>
                  <a:lnTo>
                    <a:pt x="973" y="222"/>
                  </a:lnTo>
                  <a:lnTo>
                    <a:pt x="980" y="227"/>
                  </a:lnTo>
                  <a:lnTo>
                    <a:pt x="986" y="232"/>
                  </a:lnTo>
                  <a:lnTo>
                    <a:pt x="992" y="235"/>
                  </a:lnTo>
                  <a:lnTo>
                    <a:pt x="998" y="240"/>
                  </a:lnTo>
                  <a:lnTo>
                    <a:pt x="1003" y="247"/>
                  </a:lnTo>
                  <a:lnTo>
                    <a:pt x="1010" y="250"/>
                  </a:lnTo>
                  <a:lnTo>
                    <a:pt x="1014" y="259"/>
                  </a:lnTo>
                  <a:lnTo>
                    <a:pt x="1019" y="263"/>
                  </a:lnTo>
                  <a:lnTo>
                    <a:pt x="1023" y="272"/>
                  </a:lnTo>
                  <a:lnTo>
                    <a:pt x="1028" y="280"/>
                  </a:lnTo>
                  <a:lnTo>
                    <a:pt x="1032" y="288"/>
                  </a:lnTo>
                  <a:lnTo>
                    <a:pt x="1032" y="293"/>
                  </a:lnTo>
                  <a:lnTo>
                    <a:pt x="1035" y="296"/>
                  </a:lnTo>
                  <a:lnTo>
                    <a:pt x="1038" y="302"/>
                  </a:lnTo>
                  <a:lnTo>
                    <a:pt x="1039" y="307"/>
                  </a:lnTo>
                  <a:lnTo>
                    <a:pt x="1039" y="313"/>
                  </a:lnTo>
                  <a:lnTo>
                    <a:pt x="1042" y="317"/>
                  </a:lnTo>
                  <a:lnTo>
                    <a:pt x="1044" y="321"/>
                  </a:lnTo>
                  <a:lnTo>
                    <a:pt x="1044" y="327"/>
                  </a:lnTo>
                  <a:lnTo>
                    <a:pt x="1047" y="332"/>
                  </a:lnTo>
                  <a:lnTo>
                    <a:pt x="1049" y="338"/>
                  </a:lnTo>
                  <a:lnTo>
                    <a:pt x="1049" y="343"/>
                  </a:lnTo>
                  <a:lnTo>
                    <a:pt x="1049" y="348"/>
                  </a:lnTo>
                  <a:lnTo>
                    <a:pt x="1049" y="355"/>
                  </a:lnTo>
                  <a:lnTo>
                    <a:pt x="1049" y="360"/>
                  </a:lnTo>
                  <a:lnTo>
                    <a:pt x="1049" y="367"/>
                  </a:lnTo>
                  <a:lnTo>
                    <a:pt x="1052" y="373"/>
                  </a:lnTo>
                  <a:lnTo>
                    <a:pt x="1049" y="380"/>
                  </a:lnTo>
                  <a:lnTo>
                    <a:pt x="1049" y="390"/>
                  </a:lnTo>
                  <a:lnTo>
                    <a:pt x="1049" y="393"/>
                  </a:lnTo>
                  <a:lnTo>
                    <a:pt x="1049" y="403"/>
                  </a:lnTo>
                  <a:lnTo>
                    <a:pt x="1044" y="410"/>
                  </a:lnTo>
                  <a:lnTo>
                    <a:pt x="1044" y="418"/>
                  </a:lnTo>
                  <a:lnTo>
                    <a:pt x="1042" y="426"/>
                  </a:lnTo>
                  <a:lnTo>
                    <a:pt x="1039" y="435"/>
                  </a:lnTo>
                  <a:lnTo>
                    <a:pt x="1035" y="442"/>
                  </a:lnTo>
                  <a:lnTo>
                    <a:pt x="1032" y="451"/>
                  </a:lnTo>
                  <a:lnTo>
                    <a:pt x="1031" y="460"/>
                  </a:lnTo>
                  <a:lnTo>
                    <a:pt x="1028" y="470"/>
                  </a:lnTo>
                  <a:lnTo>
                    <a:pt x="1023" y="478"/>
                  </a:lnTo>
                  <a:lnTo>
                    <a:pt x="1019" y="488"/>
                  </a:lnTo>
                  <a:lnTo>
                    <a:pt x="1014" y="497"/>
                  </a:lnTo>
                  <a:lnTo>
                    <a:pt x="1013" y="506"/>
                  </a:lnTo>
                  <a:lnTo>
                    <a:pt x="1009" y="515"/>
                  </a:lnTo>
                  <a:lnTo>
                    <a:pt x="1003" y="526"/>
                  </a:lnTo>
                  <a:lnTo>
                    <a:pt x="998" y="535"/>
                  </a:lnTo>
                  <a:lnTo>
                    <a:pt x="997" y="545"/>
                  </a:lnTo>
                  <a:lnTo>
                    <a:pt x="989" y="553"/>
                  </a:lnTo>
                  <a:lnTo>
                    <a:pt x="985" y="564"/>
                  </a:lnTo>
                  <a:lnTo>
                    <a:pt x="980" y="572"/>
                  </a:lnTo>
                  <a:lnTo>
                    <a:pt x="973" y="584"/>
                  </a:lnTo>
                  <a:lnTo>
                    <a:pt x="969" y="593"/>
                  </a:lnTo>
                  <a:lnTo>
                    <a:pt x="964" y="602"/>
                  </a:lnTo>
                  <a:lnTo>
                    <a:pt x="960" y="611"/>
                  </a:lnTo>
                  <a:lnTo>
                    <a:pt x="955" y="623"/>
                  </a:lnTo>
                  <a:lnTo>
                    <a:pt x="948" y="631"/>
                  </a:lnTo>
                  <a:lnTo>
                    <a:pt x="944" y="641"/>
                  </a:lnTo>
                  <a:lnTo>
                    <a:pt x="936" y="649"/>
                  </a:lnTo>
                  <a:lnTo>
                    <a:pt x="930" y="661"/>
                  </a:lnTo>
                  <a:lnTo>
                    <a:pt x="923" y="670"/>
                  </a:lnTo>
                  <a:lnTo>
                    <a:pt x="919" y="680"/>
                  </a:lnTo>
                  <a:lnTo>
                    <a:pt x="915" y="689"/>
                  </a:lnTo>
                  <a:lnTo>
                    <a:pt x="907" y="698"/>
                  </a:lnTo>
                  <a:lnTo>
                    <a:pt x="903" y="709"/>
                  </a:lnTo>
                  <a:lnTo>
                    <a:pt x="896" y="716"/>
                  </a:lnTo>
                  <a:lnTo>
                    <a:pt x="889" y="728"/>
                  </a:lnTo>
                  <a:lnTo>
                    <a:pt x="881" y="735"/>
                  </a:lnTo>
                  <a:lnTo>
                    <a:pt x="878" y="744"/>
                  </a:lnTo>
                  <a:lnTo>
                    <a:pt x="871" y="753"/>
                  </a:lnTo>
                  <a:lnTo>
                    <a:pt x="864" y="760"/>
                  </a:lnTo>
                  <a:lnTo>
                    <a:pt x="861" y="772"/>
                  </a:lnTo>
                  <a:lnTo>
                    <a:pt x="852" y="778"/>
                  </a:lnTo>
                  <a:lnTo>
                    <a:pt x="848" y="789"/>
                  </a:lnTo>
                  <a:lnTo>
                    <a:pt x="840" y="794"/>
                  </a:lnTo>
                  <a:lnTo>
                    <a:pt x="834" y="803"/>
                  </a:lnTo>
                  <a:lnTo>
                    <a:pt x="827" y="809"/>
                  </a:lnTo>
                  <a:lnTo>
                    <a:pt x="823" y="816"/>
                  </a:lnTo>
                  <a:lnTo>
                    <a:pt x="818" y="824"/>
                  </a:lnTo>
                  <a:lnTo>
                    <a:pt x="814" y="831"/>
                  </a:lnTo>
                  <a:lnTo>
                    <a:pt x="806" y="839"/>
                  </a:lnTo>
                  <a:lnTo>
                    <a:pt x="801" y="844"/>
                  </a:lnTo>
                  <a:lnTo>
                    <a:pt x="797" y="849"/>
                  </a:lnTo>
                  <a:lnTo>
                    <a:pt x="790" y="856"/>
                  </a:lnTo>
                  <a:lnTo>
                    <a:pt x="786" y="861"/>
                  </a:lnTo>
                  <a:lnTo>
                    <a:pt x="781" y="869"/>
                  </a:lnTo>
                  <a:lnTo>
                    <a:pt x="775" y="874"/>
                  </a:lnTo>
                  <a:lnTo>
                    <a:pt x="772" y="877"/>
                  </a:lnTo>
                  <a:lnTo>
                    <a:pt x="765" y="882"/>
                  </a:lnTo>
                  <a:lnTo>
                    <a:pt x="761" y="886"/>
                  </a:lnTo>
                  <a:lnTo>
                    <a:pt x="756" y="890"/>
                  </a:lnTo>
                  <a:lnTo>
                    <a:pt x="752" y="895"/>
                  </a:lnTo>
                  <a:lnTo>
                    <a:pt x="746" y="899"/>
                  </a:lnTo>
                  <a:lnTo>
                    <a:pt x="740" y="905"/>
                  </a:lnTo>
                  <a:lnTo>
                    <a:pt x="734" y="907"/>
                  </a:lnTo>
                  <a:lnTo>
                    <a:pt x="727" y="911"/>
                  </a:lnTo>
                  <a:lnTo>
                    <a:pt x="722" y="916"/>
                  </a:lnTo>
                  <a:lnTo>
                    <a:pt x="715" y="920"/>
                  </a:lnTo>
                  <a:lnTo>
                    <a:pt x="708" y="922"/>
                  </a:lnTo>
                  <a:lnTo>
                    <a:pt x="702" y="927"/>
                  </a:lnTo>
                  <a:lnTo>
                    <a:pt x="697" y="932"/>
                  </a:lnTo>
                  <a:lnTo>
                    <a:pt x="688" y="935"/>
                  </a:lnTo>
                  <a:lnTo>
                    <a:pt x="681" y="937"/>
                  </a:lnTo>
                  <a:lnTo>
                    <a:pt x="677" y="941"/>
                  </a:lnTo>
                  <a:lnTo>
                    <a:pt x="668" y="945"/>
                  </a:lnTo>
                  <a:lnTo>
                    <a:pt x="660" y="948"/>
                  </a:lnTo>
                  <a:lnTo>
                    <a:pt x="655" y="949"/>
                  </a:lnTo>
                  <a:lnTo>
                    <a:pt x="647" y="955"/>
                  </a:lnTo>
                  <a:lnTo>
                    <a:pt x="640" y="957"/>
                  </a:lnTo>
                  <a:lnTo>
                    <a:pt x="633" y="960"/>
                  </a:lnTo>
                  <a:lnTo>
                    <a:pt x="626" y="962"/>
                  </a:lnTo>
                  <a:lnTo>
                    <a:pt x="619" y="966"/>
                  </a:lnTo>
                  <a:lnTo>
                    <a:pt x="610" y="972"/>
                  </a:lnTo>
                  <a:lnTo>
                    <a:pt x="604" y="972"/>
                  </a:lnTo>
                  <a:lnTo>
                    <a:pt x="594" y="973"/>
                  </a:lnTo>
                  <a:lnTo>
                    <a:pt x="589" y="974"/>
                  </a:lnTo>
                  <a:lnTo>
                    <a:pt x="580" y="977"/>
                  </a:lnTo>
                  <a:lnTo>
                    <a:pt x="575" y="980"/>
                  </a:lnTo>
                  <a:lnTo>
                    <a:pt x="569" y="982"/>
                  </a:lnTo>
                  <a:lnTo>
                    <a:pt x="560" y="985"/>
                  </a:lnTo>
                  <a:lnTo>
                    <a:pt x="552" y="987"/>
                  </a:lnTo>
                  <a:lnTo>
                    <a:pt x="544" y="987"/>
                  </a:lnTo>
                  <a:lnTo>
                    <a:pt x="537" y="987"/>
                  </a:lnTo>
                  <a:lnTo>
                    <a:pt x="530" y="989"/>
                  </a:lnTo>
                  <a:lnTo>
                    <a:pt x="523" y="991"/>
                  </a:lnTo>
                  <a:lnTo>
                    <a:pt x="515" y="991"/>
                  </a:lnTo>
                  <a:lnTo>
                    <a:pt x="510" y="993"/>
                  </a:lnTo>
                  <a:lnTo>
                    <a:pt x="505" y="997"/>
                  </a:lnTo>
                  <a:lnTo>
                    <a:pt x="496" y="997"/>
                  </a:lnTo>
                  <a:lnTo>
                    <a:pt x="489" y="997"/>
                  </a:lnTo>
                  <a:lnTo>
                    <a:pt x="484" y="997"/>
                  </a:lnTo>
                  <a:lnTo>
                    <a:pt x="477" y="997"/>
                  </a:lnTo>
                  <a:lnTo>
                    <a:pt x="471" y="997"/>
                  </a:lnTo>
                  <a:lnTo>
                    <a:pt x="465" y="997"/>
                  </a:lnTo>
                  <a:lnTo>
                    <a:pt x="459" y="997"/>
                  </a:lnTo>
                  <a:lnTo>
                    <a:pt x="455" y="997"/>
                  </a:lnTo>
                  <a:lnTo>
                    <a:pt x="447" y="997"/>
                  </a:lnTo>
                  <a:lnTo>
                    <a:pt x="440" y="997"/>
                  </a:lnTo>
                  <a:lnTo>
                    <a:pt x="437" y="993"/>
                  </a:lnTo>
                  <a:lnTo>
                    <a:pt x="431" y="993"/>
                  </a:lnTo>
                  <a:lnTo>
                    <a:pt x="427" y="991"/>
                  </a:lnTo>
                  <a:lnTo>
                    <a:pt x="422" y="991"/>
                  </a:lnTo>
                  <a:lnTo>
                    <a:pt x="417" y="989"/>
                  </a:lnTo>
                  <a:lnTo>
                    <a:pt x="414" y="987"/>
                  </a:lnTo>
                  <a:lnTo>
                    <a:pt x="406" y="985"/>
                  </a:lnTo>
                  <a:lnTo>
                    <a:pt x="400" y="980"/>
                  </a:lnTo>
                  <a:lnTo>
                    <a:pt x="392" y="973"/>
                  </a:lnTo>
                  <a:lnTo>
                    <a:pt x="391" y="972"/>
                  </a:lnTo>
                  <a:lnTo>
                    <a:pt x="387" y="962"/>
                  </a:lnTo>
                  <a:lnTo>
                    <a:pt x="384" y="957"/>
                  </a:lnTo>
                  <a:lnTo>
                    <a:pt x="381" y="949"/>
                  </a:lnTo>
                  <a:lnTo>
                    <a:pt x="377" y="943"/>
                  </a:lnTo>
                  <a:lnTo>
                    <a:pt x="377" y="936"/>
                  </a:lnTo>
                  <a:lnTo>
                    <a:pt x="375" y="930"/>
                  </a:lnTo>
                  <a:lnTo>
                    <a:pt x="372" y="922"/>
                  </a:lnTo>
                  <a:lnTo>
                    <a:pt x="372" y="916"/>
                  </a:lnTo>
                  <a:lnTo>
                    <a:pt x="372" y="907"/>
                  </a:lnTo>
                  <a:lnTo>
                    <a:pt x="372" y="899"/>
                  </a:lnTo>
                  <a:lnTo>
                    <a:pt x="369" y="890"/>
                  </a:lnTo>
                  <a:lnTo>
                    <a:pt x="369" y="882"/>
                  </a:lnTo>
                  <a:lnTo>
                    <a:pt x="369" y="880"/>
                  </a:lnTo>
                  <a:lnTo>
                    <a:pt x="369" y="874"/>
                  </a:lnTo>
                  <a:lnTo>
                    <a:pt x="369" y="869"/>
                  </a:lnTo>
                  <a:lnTo>
                    <a:pt x="369" y="865"/>
                  </a:lnTo>
                  <a:lnTo>
                    <a:pt x="367" y="861"/>
                  </a:lnTo>
                  <a:lnTo>
                    <a:pt x="367" y="856"/>
                  </a:lnTo>
                  <a:lnTo>
                    <a:pt x="367" y="852"/>
                  </a:lnTo>
                  <a:lnTo>
                    <a:pt x="367" y="844"/>
                  </a:lnTo>
                  <a:lnTo>
                    <a:pt x="367" y="840"/>
                  </a:lnTo>
                  <a:lnTo>
                    <a:pt x="367" y="835"/>
                  </a:lnTo>
                  <a:lnTo>
                    <a:pt x="367" y="828"/>
                  </a:lnTo>
                  <a:lnTo>
                    <a:pt x="366" y="824"/>
                  </a:lnTo>
                  <a:lnTo>
                    <a:pt x="363" y="819"/>
                  </a:lnTo>
                  <a:lnTo>
                    <a:pt x="363" y="810"/>
                  </a:lnTo>
                  <a:lnTo>
                    <a:pt x="363" y="806"/>
                  </a:lnTo>
                  <a:lnTo>
                    <a:pt x="363" y="799"/>
                  </a:lnTo>
                  <a:lnTo>
                    <a:pt x="362" y="791"/>
                  </a:lnTo>
                  <a:lnTo>
                    <a:pt x="359" y="785"/>
                  </a:lnTo>
                  <a:lnTo>
                    <a:pt x="359" y="781"/>
                  </a:lnTo>
                  <a:lnTo>
                    <a:pt x="356" y="773"/>
                  </a:lnTo>
                  <a:lnTo>
                    <a:pt x="354" y="764"/>
                  </a:lnTo>
                  <a:lnTo>
                    <a:pt x="351" y="759"/>
                  </a:lnTo>
                  <a:lnTo>
                    <a:pt x="351" y="751"/>
                  </a:lnTo>
                  <a:lnTo>
                    <a:pt x="347" y="744"/>
                  </a:lnTo>
                  <a:lnTo>
                    <a:pt x="344" y="735"/>
                  </a:lnTo>
                  <a:lnTo>
                    <a:pt x="342" y="728"/>
                  </a:lnTo>
                  <a:lnTo>
                    <a:pt x="341" y="719"/>
                  </a:lnTo>
                  <a:lnTo>
                    <a:pt x="338" y="711"/>
                  </a:lnTo>
                  <a:lnTo>
                    <a:pt x="333" y="703"/>
                  </a:lnTo>
                  <a:lnTo>
                    <a:pt x="331" y="694"/>
                  </a:lnTo>
                  <a:lnTo>
                    <a:pt x="329" y="684"/>
                  </a:lnTo>
                  <a:lnTo>
                    <a:pt x="326" y="67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313" y="648"/>
                  </a:lnTo>
                  <a:lnTo>
                    <a:pt x="308" y="639"/>
                  </a:lnTo>
                  <a:lnTo>
                    <a:pt x="304" y="627"/>
                  </a:lnTo>
                  <a:lnTo>
                    <a:pt x="297" y="616"/>
                  </a:lnTo>
                  <a:lnTo>
                    <a:pt x="293" y="606"/>
                  </a:lnTo>
                  <a:lnTo>
                    <a:pt x="288" y="598"/>
                  </a:lnTo>
                  <a:lnTo>
                    <a:pt x="283" y="586"/>
                  </a:lnTo>
                  <a:lnTo>
                    <a:pt x="276" y="574"/>
                  </a:lnTo>
                  <a:lnTo>
                    <a:pt x="272" y="565"/>
                  </a:lnTo>
                  <a:lnTo>
                    <a:pt x="268" y="553"/>
                  </a:lnTo>
                  <a:lnTo>
                    <a:pt x="259" y="545"/>
                  </a:lnTo>
                  <a:lnTo>
                    <a:pt x="256" y="535"/>
                  </a:lnTo>
                  <a:lnTo>
                    <a:pt x="248" y="528"/>
                  </a:lnTo>
                  <a:lnTo>
                    <a:pt x="245" y="520"/>
                  </a:lnTo>
                  <a:lnTo>
                    <a:pt x="239" y="511"/>
                  </a:lnTo>
                  <a:lnTo>
                    <a:pt x="234" y="503"/>
                  </a:lnTo>
                  <a:lnTo>
                    <a:pt x="231" y="497"/>
                  </a:lnTo>
                  <a:lnTo>
                    <a:pt x="226" y="490"/>
                  </a:lnTo>
                  <a:lnTo>
                    <a:pt x="221" y="485"/>
                  </a:lnTo>
                  <a:lnTo>
                    <a:pt x="214" y="478"/>
                  </a:lnTo>
                  <a:lnTo>
                    <a:pt x="209" y="470"/>
                  </a:lnTo>
                  <a:lnTo>
                    <a:pt x="205" y="467"/>
                  </a:lnTo>
                  <a:lnTo>
                    <a:pt x="201" y="460"/>
                  </a:lnTo>
                  <a:lnTo>
                    <a:pt x="196" y="456"/>
                  </a:lnTo>
                  <a:lnTo>
                    <a:pt x="192" y="451"/>
                  </a:lnTo>
                  <a:lnTo>
                    <a:pt x="187" y="445"/>
                  </a:lnTo>
                  <a:lnTo>
                    <a:pt x="180" y="442"/>
                  </a:lnTo>
                  <a:lnTo>
                    <a:pt x="176" y="440"/>
                  </a:lnTo>
                  <a:lnTo>
                    <a:pt x="171" y="435"/>
                  </a:lnTo>
                  <a:lnTo>
                    <a:pt x="166" y="431"/>
                  </a:lnTo>
                  <a:lnTo>
                    <a:pt x="162" y="426"/>
                  </a:lnTo>
                  <a:lnTo>
                    <a:pt x="158" y="423"/>
                  </a:lnTo>
                  <a:lnTo>
                    <a:pt x="155" y="418"/>
                  </a:lnTo>
                  <a:lnTo>
                    <a:pt x="151" y="418"/>
                  </a:lnTo>
                  <a:lnTo>
                    <a:pt x="141" y="411"/>
                  </a:lnTo>
                  <a:lnTo>
                    <a:pt x="135" y="406"/>
                  </a:lnTo>
                  <a:lnTo>
                    <a:pt x="126" y="403"/>
                  </a:lnTo>
                  <a:lnTo>
                    <a:pt x="116" y="398"/>
                  </a:lnTo>
                  <a:lnTo>
                    <a:pt x="110" y="397"/>
                  </a:lnTo>
                  <a:lnTo>
                    <a:pt x="100" y="392"/>
                  </a:lnTo>
                  <a:lnTo>
                    <a:pt x="93" y="390"/>
                  </a:lnTo>
                  <a:lnTo>
                    <a:pt x="85" y="386"/>
                  </a:lnTo>
                  <a:lnTo>
                    <a:pt x="80" y="385"/>
                  </a:lnTo>
                  <a:lnTo>
                    <a:pt x="71" y="380"/>
                  </a:lnTo>
                  <a:lnTo>
                    <a:pt x="63" y="378"/>
                  </a:lnTo>
                  <a:lnTo>
                    <a:pt x="55" y="373"/>
                  </a:lnTo>
                  <a:lnTo>
                    <a:pt x="47" y="372"/>
                  </a:lnTo>
                  <a:lnTo>
                    <a:pt x="43" y="368"/>
                  </a:lnTo>
                  <a:lnTo>
                    <a:pt x="33" y="364"/>
                  </a:lnTo>
                  <a:lnTo>
                    <a:pt x="30" y="360"/>
                  </a:lnTo>
                  <a:lnTo>
                    <a:pt x="20" y="355"/>
                  </a:lnTo>
                  <a:lnTo>
                    <a:pt x="16" y="348"/>
                  </a:lnTo>
                  <a:lnTo>
                    <a:pt x="6" y="342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7"/>
                  </a:lnTo>
                  <a:lnTo>
                    <a:pt x="0" y="302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5" y="286"/>
                  </a:lnTo>
                  <a:lnTo>
                    <a:pt x="8" y="282"/>
                  </a:lnTo>
                  <a:lnTo>
                    <a:pt x="13" y="277"/>
                  </a:lnTo>
                  <a:lnTo>
                    <a:pt x="13" y="268"/>
                  </a:lnTo>
                  <a:lnTo>
                    <a:pt x="16" y="263"/>
                  </a:lnTo>
                  <a:lnTo>
                    <a:pt x="20" y="259"/>
                  </a:lnTo>
                  <a:lnTo>
                    <a:pt x="25" y="252"/>
                  </a:lnTo>
                  <a:lnTo>
                    <a:pt x="26" y="247"/>
                  </a:lnTo>
                  <a:lnTo>
                    <a:pt x="30" y="240"/>
                  </a:lnTo>
                  <a:lnTo>
                    <a:pt x="33" y="232"/>
                  </a:lnTo>
                  <a:lnTo>
                    <a:pt x="42" y="227"/>
                  </a:lnTo>
                  <a:lnTo>
                    <a:pt x="43" y="219"/>
                  </a:lnTo>
                  <a:lnTo>
                    <a:pt x="47" y="213"/>
                  </a:lnTo>
                  <a:lnTo>
                    <a:pt x="55" y="209"/>
                  </a:lnTo>
                  <a:lnTo>
                    <a:pt x="60" y="202"/>
                  </a:lnTo>
                  <a:lnTo>
                    <a:pt x="63" y="197"/>
                  </a:lnTo>
                  <a:lnTo>
                    <a:pt x="68" y="190"/>
                  </a:lnTo>
                  <a:lnTo>
                    <a:pt x="75" y="184"/>
                  </a:lnTo>
                  <a:lnTo>
                    <a:pt x="80" y="177"/>
                  </a:lnTo>
                  <a:lnTo>
                    <a:pt x="85" y="169"/>
                  </a:lnTo>
                  <a:lnTo>
                    <a:pt x="91" y="163"/>
                  </a:lnTo>
                  <a:lnTo>
                    <a:pt x="96" y="155"/>
                  </a:lnTo>
                  <a:lnTo>
                    <a:pt x="102" y="152"/>
                  </a:lnTo>
                  <a:lnTo>
                    <a:pt x="106" y="147"/>
                  </a:lnTo>
                  <a:lnTo>
                    <a:pt x="114" y="139"/>
                  </a:lnTo>
                  <a:lnTo>
                    <a:pt x="121" y="134"/>
                  </a:lnTo>
                  <a:lnTo>
                    <a:pt x="126" y="126"/>
                  </a:lnTo>
                  <a:lnTo>
                    <a:pt x="130" y="122"/>
                  </a:lnTo>
                  <a:lnTo>
                    <a:pt x="139" y="114"/>
                  </a:lnTo>
                  <a:lnTo>
                    <a:pt x="141" y="107"/>
                  </a:lnTo>
                  <a:lnTo>
                    <a:pt x="148" y="104"/>
                  </a:lnTo>
                  <a:lnTo>
                    <a:pt x="152" y="100"/>
                  </a:lnTo>
                  <a:lnTo>
                    <a:pt x="160" y="97"/>
                  </a:lnTo>
                  <a:lnTo>
                    <a:pt x="166" y="89"/>
                  </a:lnTo>
                  <a:lnTo>
                    <a:pt x="171" y="85"/>
                  </a:lnTo>
                  <a:lnTo>
                    <a:pt x="176" y="80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9" y="67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8" y="50"/>
                  </a:lnTo>
                  <a:lnTo>
                    <a:pt x="214" y="44"/>
                  </a:lnTo>
                  <a:lnTo>
                    <a:pt x="221" y="39"/>
                  </a:lnTo>
                  <a:lnTo>
                    <a:pt x="226" y="34"/>
                  </a:lnTo>
                  <a:lnTo>
                    <a:pt x="231" y="32"/>
                  </a:lnTo>
                  <a:lnTo>
                    <a:pt x="238" y="25"/>
                  </a:lnTo>
                  <a:lnTo>
                    <a:pt x="245" y="19"/>
                  </a:lnTo>
                  <a:lnTo>
                    <a:pt x="251" y="15"/>
                  </a:lnTo>
                  <a:lnTo>
                    <a:pt x="259" y="14"/>
                  </a:lnTo>
                  <a:lnTo>
                    <a:pt x="264" y="9"/>
                  </a:lnTo>
                  <a:lnTo>
                    <a:pt x="272" y="7"/>
                  </a:lnTo>
                  <a:lnTo>
                    <a:pt x="279" y="5"/>
                  </a:lnTo>
                  <a:lnTo>
                    <a:pt x="285" y="5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22" y="5"/>
                  </a:lnTo>
                  <a:lnTo>
                    <a:pt x="326" y="5"/>
                  </a:lnTo>
                  <a:lnTo>
                    <a:pt x="333" y="7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" y="237"/>
              <a:ext cx="343" cy="381"/>
            </a:xfrm>
            <a:custGeom>
              <a:avLst/>
              <a:gdLst>
                <a:gd name="T0" fmla="*/ 19 w 1372"/>
                <a:gd name="T1" fmla="*/ 696 h 1525"/>
                <a:gd name="T2" fmla="*/ 45 w 1372"/>
                <a:gd name="T3" fmla="*/ 745 h 1525"/>
                <a:gd name="T4" fmla="*/ 74 w 1372"/>
                <a:gd name="T5" fmla="*/ 796 h 1525"/>
                <a:gd name="T6" fmla="*/ 111 w 1372"/>
                <a:gd name="T7" fmla="*/ 846 h 1525"/>
                <a:gd name="T8" fmla="*/ 170 w 1372"/>
                <a:gd name="T9" fmla="*/ 893 h 1525"/>
                <a:gd name="T10" fmla="*/ 225 w 1372"/>
                <a:gd name="T11" fmla="*/ 901 h 1525"/>
                <a:gd name="T12" fmla="*/ 271 w 1372"/>
                <a:gd name="T13" fmla="*/ 893 h 1525"/>
                <a:gd name="T14" fmla="*/ 319 w 1372"/>
                <a:gd name="T15" fmla="*/ 875 h 1525"/>
                <a:gd name="T16" fmla="*/ 369 w 1372"/>
                <a:gd name="T17" fmla="*/ 854 h 1525"/>
                <a:gd name="T18" fmla="*/ 417 w 1372"/>
                <a:gd name="T19" fmla="*/ 831 h 1525"/>
                <a:gd name="T20" fmla="*/ 462 w 1372"/>
                <a:gd name="T21" fmla="*/ 818 h 1525"/>
                <a:gd name="T22" fmla="*/ 511 w 1372"/>
                <a:gd name="T23" fmla="*/ 813 h 1525"/>
                <a:gd name="T24" fmla="*/ 554 w 1372"/>
                <a:gd name="T25" fmla="*/ 814 h 1525"/>
                <a:gd name="T26" fmla="*/ 625 w 1372"/>
                <a:gd name="T27" fmla="*/ 838 h 1525"/>
                <a:gd name="T28" fmla="*/ 687 w 1372"/>
                <a:gd name="T29" fmla="*/ 893 h 1525"/>
                <a:gd name="T30" fmla="*/ 713 w 1372"/>
                <a:gd name="T31" fmla="*/ 959 h 1525"/>
                <a:gd name="T32" fmla="*/ 721 w 1372"/>
                <a:gd name="T33" fmla="*/ 1008 h 1525"/>
                <a:gd name="T34" fmla="*/ 723 w 1372"/>
                <a:gd name="T35" fmla="*/ 1056 h 1525"/>
                <a:gd name="T36" fmla="*/ 719 w 1372"/>
                <a:gd name="T37" fmla="*/ 1106 h 1525"/>
                <a:gd name="T38" fmla="*/ 708 w 1372"/>
                <a:gd name="T39" fmla="*/ 1154 h 1525"/>
                <a:gd name="T40" fmla="*/ 691 w 1372"/>
                <a:gd name="T41" fmla="*/ 1204 h 1525"/>
                <a:gd name="T42" fmla="*/ 670 w 1372"/>
                <a:gd name="T43" fmla="*/ 1255 h 1525"/>
                <a:gd name="T44" fmla="*/ 640 w 1372"/>
                <a:gd name="T45" fmla="*/ 1302 h 1525"/>
                <a:gd name="T46" fmla="*/ 604 w 1372"/>
                <a:gd name="T47" fmla="*/ 1348 h 1525"/>
                <a:gd name="T48" fmla="*/ 554 w 1372"/>
                <a:gd name="T49" fmla="*/ 1413 h 1525"/>
                <a:gd name="T50" fmla="*/ 523 w 1372"/>
                <a:gd name="T51" fmla="*/ 1485 h 1525"/>
                <a:gd name="T52" fmla="*/ 559 w 1372"/>
                <a:gd name="T53" fmla="*/ 1525 h 1525"/>
                <a:gd name="T54" fmla="*/ 645 w 1372"/>
                <a:gd name="T55" fmla="*/ 1506 h 1525"/>
                <a:gd name="T56" fmla="*/ 774 w 1372"/>
                <a:gd name="T57" fmla="*/ 1455 h 1525"/>
                <a:gd name="T58" fmla="*/ 921 w 1372"/>
                <a:gd name="T59" fmla="*/ 1385 h 1525"/>
                <a:gd name="T60" fmla="*/ 1063 w 1372"/>
                <a:gd name="T61" fmla="*/ 1302 h 1525"/>
                <a:gd name="T62" fmla="*/ 1183 w 1372"/>
                <a:gd name="T63" fmla="*/ 1222 h 1525"/>
                <a:gd name="T64" fmla="*/ 1257 w 1372"/>
                <a:gd name="T65" fmla="*/ 1158 h 1525"/>
                <a:gd name="T66" fmla="*/ 1297 w 1372"/>
                <a:gd name="T67" fmla="*/ 1058 h 1525"/>
                <a:gd name="T68" fmla="*/ 1332 w 1372"/>
                <a:gd name="T69" fmla="*/ 913 h 1525"/>
                <a:gd name="T70" fmla="*/ 1355 w 1372"/>
                <a:gd name="T71" fmla="*/ 739 h 1525"/>
                <a:gd name="T72" fmla="*/ 1368 w 1372"/>
                <a:gd name="T73" fmla="*/ 566 h 1525"/>
                <a:gd name="T74" fmla="*/ 1371 w 1372"/>
                <a:gd name="T75" fmla="*/ 408 h 1525"/>
                <a:gd name="T76" fmla="*/ 1366 w 1372"/>
                <a:gd name="T77" fmla="*/ 289 h 1525"/>
                <a:gd name="T78" fmla="*/ 1347 w 1372"/>
                <a:gd name="T79" fmla="*/ 222 h 1525"/>
                <a:gd name="T80" fmla="*/ 1311 w 1372"/>
                <a:gd name="T81" fmla="*/ 158 h 1525"/>
                <a:gd name="T82" fmla="*/ 1258 w 1372"/>
                <a:gd name="T83" fmla="*/ 100 h 1525"/>
                <a:gd name="T84" fmla="*/ 1197 w 1372"/>
                <a:gd name="T85" fmla="*/ 55 h 1525"/>
                <a:gd name="T86" fmla="*/ 1130 w 1372"/>
                <a:gd name="T87" fmla="*/ 21 h 1525"/>
                <a:gd name="T88" fmla="*/ 1071 w 1372"/>
                <a:gd name="T89" fmla="*/ 0 h 1525"/>
                <a:gd name="T90" fmla="*/ 1016 w 1372"/>
                <a:gd name="T91" fmla="*/ 0 h 1525"/>
                <a:gd name="T92" fmla="*/ 947 w 1372"/>
                <a:gd name="T93" fmla="*/ 21 h 1525"/>
                <a:gd name="T94" fmla="*/ 867 w 1372"/>
                <a:gd name="T95" fmla="*/ 50 h 1525"/>
                <a:gd name="T96" fmla="*/ 780 w 1372"/>
                <a:gd name="T97" fmla="*/ 91 h 1525"/>
                <a:gd name="T98" fmla="*/ 699 w 1372"/>
                <a:gd name="T99" fmla="*/ 126 h 1525"/>
                <a:gd name="T100" fmla="*/ 632 w 1372"/>
                <a:gd name="T101" fmla="*/ 159 h 1525"/>
                <a:gd name="T102" fmla="*/ 579 w 1372"/>
                <a:gd name="T103" fmla="*/ 188 h 1525"/>
                <a:gd name="T104" fmla="*/ 525 w 1372"/>
                <a:gd name="T105" fmla="*/ 214 h 1525"/>
                <a:gd name="T106" fmla="*/ 446 w 1372"/>
                <a:gd name="T107" fmla="*/ 257 h 1525"/>
                <a:gd name="T108" fmla="*/ 358 w 1372"/>
                <a:gd name="T109" fmla="*/ 307 h 1525"/>
                <a:gd name="T110" fmla="*/ 271 w 1372"/>
                <a:gd name="T111" fmla="*/ 356 h 1525"/>
                <a:gd name="T112" fmla="*/ 195 w 1372"/>
                <a:gd name="T113" fmla="*/ 403 h 1525"/>
                <a:gd name="T114" fmla="*/ 136 w 1372"/>
                <a:gd name="T115" fmla="*/ 447 h 1525"/>
                <a:gd name="T116" fmla="*/ 71 w 1372"/>
                <a:gd name="T117" fmla="*/ 517 h 1525"/>
                <a:gd name="T118" fmla="*/ 19 w 1372"/>
                <a:gd name="T119" fmla="*/ 593 h 1525"/>
                <a:gd name="T120" fmla="*/ 0 w 1372"/>
                <a:gd name="T121" fmla="*/ 64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25">
                  <a:moveTo>
                    <a:pt x="3" y="650"/>
                  </a:moveTo>
                  <a:lnTo>
                    <a:pt x="3" y="655"/>
                  </a:lnTo>
                  <a:lnTo>
                    <a:pt x="3" y="656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12" y="675"/>
                  </a:lnTo>
                  <a:lnTo>
                    <a:pt x="15" y="681"/>
                  </a:lnTo>
                  <a:lnTo>
                    <a:pt x="15" y="685"/>
                  </a:lnTo>
                  <a:lnTo>
                    <a:pt x="18" y="691"/>
                  </a:lnTo>
                  <a:lnTo>
                    <a:pt x="19" y="696"/>
                  </a:lnTo>
                  <a:lnTo>
                    <a:pt x="22" y="702"/>
                  </a:lnTo>
                  <a:lnTo>
                    <a:pt x="23" y="705"/>
                  </a:lnTo>
                  <a:lnTo>
                    <a:pt x="27" y="710"/>
                  </a:lnTo>
                  <a:lnTo>
                    <a:pt x="28" y="716"/>
                  </a:lnTo>
                  <a:lnTo>
                    <a:pt x="31" y="721"/>
                  </a:lnTo>
                  <a:lnTo>
                    <a:pt x="35" y="723"/>
                  </a:lnTo>
                  <a:lnTo>
                    <a:pt x="35" y="727"/>
                  </a:lnTo>
                  <a:lnTo>
                    <a:pt x="40" y="733"/>
                  </a:lnTo>
                  <a:lnTo>
                    <a:pt x="43" y="739"/>
                  </a:lnTo>
                  <a:lnTo>
                    <a:pt x="45" y="745"/>
                  </a:lnTo>
                  <a:lnTo>
                    <a:pt x="48" y="751"/>
                  </a:lnTo>
                  <a:lnTo>
                    <a:pt x="48" y="755"/>
                  </a:lnTo>
                  <a:lnTo>
                    <a:pt x="53" y="763"/>
                  </a:lnTo>
                  <a:lnTo>
                    <a:pt x="56" y="766"/>
                  </a:lnTo>
                  <a:lnTo>
                    <a:pt x="58" y="771"/>
                  </a:lnTo>
                  <a:lnTo>
                    <a:pt x="61" y="779"/>
                  </a:lnTo>
                  <a:lnTo>
                    <a:pt x="65" y="783"/>
                  </a:lnTo>
                  <a:lnTo>
                    <a:pt x="70" y="788"/>
                  </a:lnTo>
                  <a:lnTo>
                    <a:pt x="71" y="792"/>
                  </a:lnTo>
                  <a:lnTo>
                    <a:pt x="74" y="796"/>
                  </a:lnTo>
                  <a:lnTo>
                    <a:pt x="78" y="804"/>
                  </a:lnTo>
                  <a:lnTo>
                    <a:pt x="83" y="808"/>
                  </a:lnTo>
                  <a:lnTo>
                    <a:pt x="86" y="813"/>
                  </a:lnTo>
                  <a:lnTo>
                    <a:pt x="90" y="818"/>
                  </a:lnTo>
                  <a:lnTo>
                    <a:pt x="95" y="823"/>
                  </a:lnTo>
                  <a:lnTo>
                    <a:pt x="100" y="829"/>
                  </a:lnTo>
                  <a:lnTo>
                    <a:pt x="102" y="833"/>
                  </a:lnTo>
                  <a:lnTo>
                    <a:pt x="103" y="838"/>
                  </a:lnTo>
                  <a:lnTo>
                    <a:pt x="108" y="843"/>
                  </a:lnTo>
                  <a:lnTo>
                    <a:pt x="111" y="846"/>
                  </a:lnTo>
                  <a:lnTo>
                    <a:pt x="115" y="851"/>
                  </a:lnTo>
                  <a:lnTo>
                    <a:pt x="120" y="856"/>
                  </a:lnTo>
                  <a:lnTo>
                    <a:pt x="125" y="860"/>
                  </a:lnTo>
                  <a:lnTo>
                    <a:pt x="133" y="868"/>
                  </a:lnTo>
                  <a:lnTo>
                    <a:pt x="141" y="875"/>
                  </a:lnTo>
                  <a:lnTo>
                    <a:pt x="150" y="881"/>
                  </a:lnTo>
                  <a:lnTo>
                    <a:pt x="156" y="888"/>
                  </a:lnTo>
                  <a:lnTo>
                    <a:pt x="161" y="888"/>
                  </a:lnTo>
                  <a:lnTo>
                    <a:pt x="166" y="893"/>
                  </a:lnTo>
                  <a:lnTo>
                    <a:pt x="170" y="893"/>
                  </a:lnTo>
                  <a:lnTo>
                    <a:pt x="175" y="898"/>
                  </a:lnTo>
                  <a:lnTo>
                    <a:pt x="181" y="898"/>
                  </a:lnTo>
                  <a:lnTo>
                    <a:pt x="186" y="898"/>
                  </a:lnTo>
                  <a:lnTo>
                    <a:pt x="191" y="898"/>
                  </a:lnTo>
                  <a:lnTo>
                    <a:pt x="195" y="901"/>
                  </a:lnTo>
                  <a:lnTo>
                    <a:pt x="202" y="901"/>
                  </a:lnTo>
                  <a:lnTo>
                    <a:pt x="211" y="904"/>
                  </a:lnTo>
                  <a:lnTo>
                    <a:pt x="216" y="901"/>
                  </a:lnTo>
                  <a:lnTo>
                    <a:pt x="220" y="901"/>
                  </a:lnTo>
                  <a:lnTo>
                    <a:pt x="225" y="901"/>
                  </a:lnTo>
                  <a:lnTo>
                    <a:pt x="231" y="901"/>
                  </a:lnTo>
                  <a:lnTo>
                    <a:pt x="235" y="898"/>
                  </a:lnTo>
                  <a:lnTo>
                    <a:pt x="239" y="898"/>
                  </a:lnTo>
                  <a:lnTo>
                    <a:pt x="244" y="898"/>
                  </a:lnTo>
                  <a:lnTo>
                    <a:pt x="248" y="898"/>
                  </a:lnTo>
                  <a:lnTo>
                    <a:pt x="253" y="898"/>
                  </a:lnTo>
                  <a:lnTo>
                    <a:pt x="257" y="898"/>
                  </a:lnTo>
                  <a:lnTo>
                    <a:pt x="261" y="894"/>
                  </a:lnTo>
                  <a:lnTo>
                    <a:pt x="266" y="893"/>
                  </a:lnTo>
                  <a:lnTo>
                    <a:pt x="271" y="893"/>
                  </a:lnTo>
                  <a:lnTo>
                    <a:pt x="274" y="891"/>
                  </a:lnTo>
                  <a:lnTo>
                    <a:pt x="282" y="888"/>
                  </a:lnTo>
                  <a:lnTo>
                    <a:pt x="286" y="885"/>
                  </a:lnTo>
                  <a:lnTo>
                    <a:pt x="291" y="884"/>
                  </a:lnTo>
                  <a:lnTo>
                    <a:pt x="296" y="884"/>
                  </a:lnTo>
                  <a:lnTo>
                    <a:pt x="299" y="881"/>
                  </a:lnTo>
                  <a:lnTo>
                    <a:pt x="304" y="879"/>
                  </a:lnTo>
                  <a:lnTo>
                    <a:pt x="310" y="879"/>
                  </a:lnTo>
                  <a:lnTo>
                    <a:pt x="314" y="876"/>
                  </a:lnTo>
                  <a:lnTo>
                    <a:pt x="319" y="875"/>
                  </a:lnTo>
                  <a:lnTo>
                    <a:pt x="327" y="872"/>
                  </a:lnTo>
                  <a:lnTo>
                    <a:pt x="329" y="869"/>
                  </a:lnTo>
                  <a:lnTo>
                    <a:pt x="335" y="868"/>
                  </a:lnTo>
                  <a:lnTo>
                    <a:pt x="339" y="864"/>
                  </a:lnTo>
                  <a:lnTo>
                    <a:pt x="346" y="864"/>
                  </a:lnTo>
                  <a:lnTo>
                    <a:pt x="348" y="863"/>
                  </a:lnTo>
                  <a:lnTo>
                    <a:pt x="353" y="860"/>
                  </a:lnTo>
                  <a:lnTo>
                    <a:pt x="358" y="859"/>
                  </a:lnTo>
                  <a:lnTo>
                    <a:pt x="365" y="856"/>
                  </a:lnTo>
                  <a:lnTo>
                    <a:pt x="369" y="854"/>
                  </a:lnTo>
                  <a:lnTo>
                    <a:pt x="373" y="850"/>
                  </a:lnTo>
                  <a:lnTo>
                    <a:pt x="378" y="850"/>
                  </a:lnTo>
                  <a:lnTo>
                    <a:pt x="383" y="846"/>
                  </a:lnTo>
                  <a:lnTo>
                    <a:pt x="387" y="843"/>
                  </a:lnTo>
                  <a:lnTo>
                    <a:pt x="394" y="843"/>
                  </a:lnTo>
                  <a:lnTo>
                    <a:pt x="399" y="838"/>
                  </a:lnTo>
                  <a:lnTo>
                    <a:pt x="403" y="838"/>
                  </a:lnTo>
                  <a:lnTo>
                    <a:pt x="407" y="833"/>
                  </a:lnTo>
                  <a:lnTo>
                    <a:pt x="412" y="833"/>
                  </a:lnTo>
                  <a:lnTo>
                    <a:pt x="417" y="831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2" y="826"/>
                  </a:lnTo>
                  <a:lnTo>
                    <a:pt x="437" y="823"/>
                  </a:lnTo>
                  <a:lnTo>
                    <a:pt x="442" y="821"/>
                  </a:lnTo>
                  <a:lnTo>
                    <a:pt x="445" y="819"/>
                  </a:lnTo>
                  <a:lnTo>
                    <a:pt x="449" y="819"/>
                  </a:lnTo>
                  <a:lnTo>
                    <a:pt x="454" y="818"/>
                  </a:lnTo>
                  <a:lnTo>
                    <a:pt x="461" y="818"/>
                  </a:lnTo>
                  <a:lnTo>
                    <a:pt x="462" y="818"/>
                  </a:lnTo>
                  <a:lnTo>
                    <a:pt x="467" y="814"/>
                  </a:lnTo>
                  <a:lnTo>
                    <a:pt x="474" y="814"/>
                  </a:lnTo>
                  <a:lnTo>
                    <a:pt x="479" y="813"/>
                  </a:lnTo>
                  <a:lnTo>
                    <a:pt x="483" y="813"/>
                  </a:lnTo>
                  <a:lnTo>
                    <a:pt x="487" y="813"/>
                  </a:lnTo>
                  <a:lnTo>
                    <a:pt x="492" y="813"/>
                  </a:lnTo>
                  <a:lnTo>
                    <a:pt x="498" y="813"/>
                  </a:lnTo>
                  <a:lnTo>
                    <a:pt x="502" y="813"/>
                  </a:lnTo>
                  <a:lnTo>
                    <a:pt x="507" y="813"/>
                  </a:lnTo>
                  <a:lnTo>
                    <a:pt x="511" y="813"/>
                  </a:lnTo>
                  <a:lnTo>
                    <a:pt x="516" y="813"/>
                  </a:lnTo>
                  <a:lnTo>
                    <a:pt x="517" y="813"/>
                  </a:lnTo>
                  <a:lnTo>
                    <a:pt x="525" y="813"/>
                  </a:lnTo>
                  <a:lnTo>
                    <a:pt x="529" y="813"/>
                  </a:lnTo>
                  <a:lnTo>
                    <a:pt x="534" y="813"/>
                  </a:lnTo>
                  <a:lnTo>
                    <a:pt x="538" y="813"/>
                  </a:lnTo>
                  <a:lnTo>
                    <a:pt x="542" y="813"/>
                  </a:lnTo>
                  <a:lnTo>
                    <a:pt x="546" y="813"/>
                  </a:lnTo>
                  <a:lnTo>
                    <a:pt x="550" y="814"/>
                  </a:lnTo>
                  <a:lnTo>
                    <a:pt x="554" y="814"/>
                  </a:lnTo>
                  <a:lnTo>
                    <a:pt x="559" y="818"/>
                  </a:lnTo>
                  <a:lnTo>
                    <a:pt x="565" y="818"/>
                  </a:lnTo>
                  <a:lnTo>
                    <a:pt x="567" y="818"/>
                  </a:lnTo>
                  <a:lnTo>
                    <a:pt x="578" y="819"/>
                  </a:lnTo>
                  <a:lnTo>
                    <a:pt x="584" y="821"/>
                  </a:lnTo>
                  <a:lnTo>
                    <a:pt x="591" y="823"/>
                  </a:lnTo>
                  <a:lnTo>
                    <a:pt x="600" y="829"/>
                  </a:lnTo>
                  <a:lnTo>
                    <a:pt x="609" y="831"/>
                  </a:lnTo>
                  <a:lnTo>
                    <a:pt x="616" y="833"/>
                  </a:lnTo>
                  <a:lnTo>
                    <a:pt x="625" y="838"/>
                  </a:lnTo>
                  <a:lnTo>
                    <a:pt x="632" y="843"/>
                  </a:lnTo>
                  <a:lnTo>
                    <a:pt x="640" y="850"/>
                  </a:lnTo>
                  <a:lnTo>
                    <a:pt x="645" y="854"/>
                  </a:lnTo>
                  <a:lnTo>
                    <a:pt x="650" y="859"/>
                  </a:lnTo>
                  <a:lnTo>
                    <a:pt x="659" y="863"/>
                  </a:lnTo>
                  <a:lnTo>
                    <a:pt x="663" y="868"/>
                  </a:lnTo>
                  <a:lnTo>
                    <a:pt x="670" y="875"/>
                  </a:lnTo>
                  <a:lnTo>
                    <a:pt x="675" y="879"/>
                  </a:lnTo>
                  <a:lnTo>
                    <a:pt x="683" y="888"/>
                  </a:lnTo>
                  <a:lnTo>
                    <a:pt x="687" y="893"/>
                  </a:lnTo>
                  <a:lnTo>
                    <a:pt x="691" y="901"/>
                  </a:lnTo>
                  <a:lnTo>
                    <a:pt x="696" y="909"/>
                  </a:lnTo>
                  <a:lnTo>
                    <a:pt x="700" y="916"/>
                  </a:lnTo>
                  <a:lnTo>
                    <a:pt x="703" y="923"/>
                  </a:lnTo>
                  <a:lnTo>
                    <a:pt x="708" y="931"/>
                  </a:lnTo>
                  <a:lnTo>
                    <a:pt x="709" y="934"/>
                  </a:lnTo>
                  <a:lnTo>
                    <a:pt x="709" y="938"/>
                  </a:lnTo>
                  <a:lnTo>
                    <a:pt x="712" y="943"/>
                  </a:lnTo>
                  <a:lnTo>
                    <a:pt x="713" y="950"/>
                  </a:lnTo>
                  <a:lnTo>
                    <a:pt x="713" y="959"/>
                  </a:lnTo>
                  <a:lnTo>
                    <a:pt x="717" y="965"/>
                  </a:lnTo>
                  <a:lnTo>
                    <a:pt x="717" y="971"/>
                  </a:lnTo>
                  <a:lnTo>
                    <a:pt x="719" y="975"/>
                  </a:lnTo>
                  <a:lnTo>
                    <a:pt x="719" y="979"/>
                  </a:lnTo>
                  <a:lnTo>
                    <a:pt x="721" y="984"/>
                  </a:lnTo>
                  <a:lnTo>
                    <a:pt x="721" y="989"/>
                  </a:lnTo>
                  <a:lnTo>
                    <a:pt x="721" y="993"/>
                  </a:lnTo>
                  <a:lnTo>
                    <a:pt x="721" y="998"/>
                  </a:lnTo>
                  <a:lnTo>
                    <a:pt x="721" y="1002"/>
                  </a:lnTo>
                  <a:lnTo>
                    <a:pt x="721" y="1008"/>
                  </a:lnTo>
                  <a:lnTo>
                    <a:pt x="723" y="1012"/>
                  </a:lnTo>
                  <a:lnTo>
                    <a:pt x="723" y="1017"/>
                  </a:lnTo>
                  <a:lnTo>
                    <a:pt x="725" y="1021"/>
                  </a:lnTo>
                  <a:lnTo>
                    <a:pt x="723" y="1026"/>
                  </a:lnTo>
                  <a:lnTo>
                    <a:pt x="723" y="1030"/>
                  </a:lnTo>
                  <a:lnTo>
                    <a:pt x="723" y="1034"/>
                  </a:lnTo>
                  <a:lnTo>
                    <a:pt x="723" y="1039"/>
                  </a:lnTo>
                  <a:lnTo>
                    <a:pt x="723" y="1046"/>
                  </a:lnTo>
                  <a:lnTo>
                    <a:pt x="723" y="1051"/>
                  </a:lnTo>
                  <a:lnTo>
                    <a:pt x="723" y="1056"/>
                  </a:lnTo>
                  <a:lnTo>
                    <a:pt x="723" y="1058"/>
                  </a:lnTo>
                  <a:lnTo>
                    <a:pt x="723" y="1063"/>
                  </a:lnTo>
                  <a:lnTo>
                    <a:pt x="723" y="1069"/>
                  </a:lnTo>
                  <a:lnTo>
                    <a:pt x="723" y="1072"/>
                  </a:lnTo>
                  <a:lnTo>
                    <a:pt x="723" y="1077"/>
                  </a:lnTo>
                  <a:lnTo>
                    <a:pt x="721" y="1084"/>
                  </a:lnTo>
                  <a:lnTo>
                    <a:pt x="721" y="1089"/>
                  </a:lnTo>
                  <a:lnTo>
                    <a:pt x="721" y="1094"/>
                  </a:lnTo>
                  <a:lnTo>
                    <a:pt x="721" y="1101"/>
                  </a:lnTo>
                  <a:lnTo>
                    <a:pt x="719" y="1106"/>
                  </a:lnTo>
                  <a:lnTo>
                    <a:pt x="719" y="1108"/>
                  </a:lnTo>
                  <a:lnTo>
                    <a:pt x="717" y="1111"/>
                  </a:lnTo>
                  <a:lnTo>
                    <a:pt x="717" y="1117"/>
                  </a:lnTo>
                  <a:lnTo>
                    <a:pt x="713" y="1122"/>
                  </a:lnTo>
                  <a:lnTo>
                    <a:pt x="713" y="1126"/>
                  </a:lnTo>
                  <a:lnTo>
                    <a:pt x="713" y="1133"/>
                  </a:lnTo>
                  <a:lnTo>
                    <a:pt x="712" y="1136"/>
                  </a:lnTo>
                  <a:lnTo>
                    <a:pt x="709" y="1142"/>
                  </a:lnTo>
                  <a:lnTo>
                    <a:pt x="709" y="1150"/>
                  </a:lnTo>
                  <a:lnTo>
                    <a:pt x="708" y="1154"/>
                  </a:lnTo>
                  <a:lnTo>
                    <a:pt x="708" y="1158"/>
                  </a:lnTo>
                  <a:lnTo>
                    <a:pt x="705" y="1163"/>
                  </a:lnTo>
                  <a:lnTo>
                    <a:pt x="703" y="1167"/>
                  </a:lnTo>
                  <a:lnTo>
                    <a:pt x="700" y="1172"/>
                  </a:lnTo>
                  <a:lnTo>
                    <a:pt x="700" y="1179"/>
                  </a:lnTo>
                  <a:lnTo>
                    <a:pt x="699" y="1183"/>
                  </a:lnTo>
                  <a:lnTo>
                    <a:pt x="696" y="1188"/>
                  </a:lnTo>
                  <a:lnTo>
                    <a:pt x="696" y="1194"/>
                  </a:lnTo>
                  <a:lnTo>
                    <a:pt x="694" y="1200"/>
                  </a:lnTo>
                  <a:lnTo>
                    <a:pt x="691" y="1204"/>
                  </a:lnTo>
                  <a:lnTo>
                    <a:pt x="688" y="1209"/>
                  </a:lnTo>
                  <a:lnTo>
                    <a:pt x="687" y="1213"/>
                  </a:lnTo>
                  <a:lnTo>
                    <a:pt x="687" y="1217"/>
                  </a:lnTo>
                  <a:lnTo>
                    <a:pt x="683" y="1222"/>
                  </a:lnTo>
                  <a:lnTo>
                    <a:pt x="683" y="1230"/>
                  </a:lnTo>
                  <a:lnTo>
                    <a:pt x="680" y="1234"/>
                  </a:lnTo>
                  <a:lnTo>
                    <a:pt x="678" y="1238"/>
                  </a:lnTo>
                  <a:lnTo>
                    <a:pt x="675" y="1246"/>
                  </a:lnTo>
                  <a:lnTo>
                    <a:pt x="673" y="1250"/>
                  </a:lnTo>
                  <a:lnTo>
                    <a:pt x="670" y="1255"/>
                  </a:lnTo>
                  <a:lnTo>
                    <a:pt x="669" y="1259"/>
                  </a:lnTo>
                  <a:lnTo>
                    <a:pt x="663" y="1264"/>
                  </a:lnTo>
                  <a:lnTo>
                    <a:pt x="662" y="1268"/>
                  </a:lnTo>
                  <a:lnTo>
                    <a:pt x="659" y="1275"/>
                  </a:lnTo>
                  <a:lnTo>
                    <a:pt x="654" y="1280"/>
                  </a:lnTo>
                  <a:lnTo>
                    <a:pt x="650" y="1284"/>
                  </a:lnTo>
                  <a:lnTo>
                    <a:pt x="650" y="1289"/>
                  </a:lnTo>
                  <a:lnTo>
                    <a:pt x="645" y="1293"/>
                  </a:lnTo>
                  <a:lnTo>
                    <a:pt x="644" y="1297"/>
                  </a:lnTo>
                  <a:lnTo>
                    <a:pt x="640" y="1302"/>
                  </a:lnTo>
                  <a:lnTo>
                    <a:pt x="636" y="1307"/>
                  </a:lnTo>
                  <a:lnTo>
                    <a:pt x="634" y="1310"/>
                  </a:lnTo>
                  <a:lnTo>
                    <a:pt x="629" y="1315"/>
                  </a:lnTo>
                  <a:lnTo>
                    <a:pt x="625" y="1322"/>
                  </a:lnTo>
                  <a:lnTo>
                    <a:pt x="623" y="1327"/>
                  </a:lnTo>
                  <a:lnTo>
                    <a:pt x="620" y="1330"/>
                  </a:lnTo>
                  <a:lnTo>
                    <a:pt x="616" y="1336"/>
                  </a:lnTo>
                  <a:lnTo>
                    <a:pt x="611" y="1340"/>
                  </a:lnTo>
                  <a:lnTo>
                    <a:pt x="609" y="1346"/>
                  </a:lnTo>
                  <a:lnTo>
                    <a:pt x="604" y="1348"/>
                  </a:lnTo>
                  <a:lnTo>
                    <a:pt x="600" y="1352"/>
                  </a:lnTo>
                  <a:lnTo>
                    <a:pt x="595" y="1357"/>
                  </a:lnTo>
                  <a:lnTo>
                    <a:pt x="592" y="1363"/>
                  </a:lnTo>
                  <a:lnTo>
                    <a:pt x="591" y="1365"/>
                  </a:lnTo>
                  <a:lnTo>
                    <a:pt x="590" y="1375"/>
                  </a:lnTo>
                  <a:lnTo>
                    <a:pt x="579" y="1380"/>
                  </a:lnTo>
                  <a:lnTo>
                    <a:pt x="575" y="1389"/>
                  </a:lnTo>
                  <a:lnTo>
                    <a:pt x="566" y="1396"/>
                  </a:lnTo>
                  <a:lnTo>
                    <a:pt x="561" y="1405"/>
                  </a:lnTo>
                  <a:lnTo>
                    <a:pt x="554" y="1413"/>
                  </a:lnTo>
                  <a:lnTo>
                    <a:pt x="548" y="1421"/>
                  </a:lnTo>
                  <a:lnTo>
                    <a:pt x="542" y="1428"/>
                  </a:lnTo>
                  <a:lnTo>
                    <a:pt x="538" y="1438"/>
                  </a:lnTo>
                  <a:lnTo>
                    <a:pt x="534" y="1444"/>
                  </a:lnTo>
                  <a:lnTo>
                    <a:pt x="531" y="1451"/>
                  </a:lnTo>
                  <a:lnTo>
                    <a:pt x="529" y="1457"/>
                  </a:lnTo>
                  <a:lnTo>
                    <a:pt x="527" y="1465"/>
                  </a:lnTo>
                  <a:lnTo>
                    <a:pt x="525" y="1475"/>
                  </a:lnTo>
                  <a:lnTo>
                    <a:pt x="525" y="1478"/>
                  </a:lnTo>
                  <a:lnTo>
                    <a:pt x="523" y="1485"/>
                  </a:lnTo>
                  <a:lnTo>
                    <a:pt x="525" y="1493"/>
                  </a:lnTo>
                  <a:lnTo>
                    <a:pt x="527" y="1500"/>
                  </a:lnTo>
                  <a:lnTo>
                    <a:pt x="529" y="1506"/>
                  </a:lnTo>
                  <a:lnTo>
                    <a:pt x="534" y="1510"/>
                  </a:lnTo>
                  <a:lnTo>
                    <a:pt x="538" y="1518"/>
                  </a:lnTo>
                  <a:lnTo>
                    <a:pt x="541" y="1519"/>
                  </a:lnTo>
                  <a:lnTo>
                    <a:pt x="542" y="1519"/>
                  </a:lnTo>
                  <a:lnTo>
                    <a:pt x="548" y="1522"/>
                  </a:lnTo>
                  <a:lnTo>
                    <a:pt x="552" y="1525"/>
                  </a:lnTo>
                  <a:lnTo>
                    <a:pt x="559" y="1525"/>
                  </a:lnTo>
                  <a:lnTo>
                    <a:pt x="565" y="1525"/>
                  </a:lnTo>
                  <a:lnTo>
                    <a:pt x="570" y="1525"/>
                  </a:lnTo>
                  <a:lnTo>
                    <a:pt x="579" y="1525"/>
                  </a:lnTo>
                  <a:lnTo>
                    <a:pt x="586" y="1522"/>
                  </a:lnTo>
                  <a:lnTo>
                    <a:pt x="595" y="1519"/>
                  </a:lnTo>
                  <a:lnTo>
                    <a:pt x="604" y="1518"/>
                  </a:lnTo>
                  <a:lnTo>
                    <a:pt x="615" y="1515"/>
                  </a:lnTo>
                  <a:lnTo>
                    <a:pt x="625" y="1510"/>
                  </a:lnTo>
                  <a:lnTo>
                    <a:pt x="634" y="1510"/>
                  </a:lnTo>
                  <a:lnTo>
                    <a:pt x="645" y="1506"/>
                  </a:lnTo>
                  <a:lnTo>
                    <a:pt x="657" y="1505"/>
                  </a:lnTo>
                  <a:lnTo>
                    <a:pt x="669" y="1500"/>
                  </a:lnTo>
                  <a:lnTo>
                    <a:pt x="680" y="1494"/>
                  </a:lnTo>
                  <a:lnTo>
                    <a:pt x="691" y="1490"/>
                  </a:lnTo>
                  <a:lnTo>
                    <a:pt x="705" y="1485"/>
                  </a:lnTo>
                  <a:lnTo>
                    <a:pt x="719" y="1478"/>
                  </a:lnTo>
                  <a:lnTo>
                    <a:pt x="733" y="1475"/>
                  </a:lnTo>
                  <a:lnTo>
                    <a:pt x="746" y="1469"/>
                  </a:lnTo>
                  <a:lnTo>
                    <a:pt x="761" y="1463"/>
                  </a:lnTo>
                  <a:lnTo>
                    <a:pt x="774" y="1455"/>
                  </a:lnTo>
                  <a:lnTo>
                    <a:pt x="787" y="1451"/>
                  </a:lnTo>
                  <a:lnTo>
                    <a:pt x="801" y="1444"/>
                  </a:lnTo>
                  <a:lnTo>
                    <a:pt x="817" y="1438"/>
                  </a:lnTo>
                  <a:lnTo>
                    <a:pt x="830" y="1428"/>
                  </a:lnTo>
                  <a:lnTo>
                    <a:pt x="846" y="1425"/>
                  </a:lnTo>
                  <a:lnTo>
                    <a:pt x="861" y="1415"/>
                  </a:lnTo>
                  <a:lnTo>
                    <a:pt x="876" y="1410"/>
                  </a:lnTo>
                  <a:lnTo>
                    <a:pt x="891" y="1401"/>
                  </a:lnTo>
                  <a:lnTo>
                    <a:pt x="907" y="1394"/>
                  </a:lnTo>
                  <a:lnTo>
                    <a:pt x="921" y="1385"/>
                  </a:lnTo>
                  <a:lnTo>
                    <a:pt x="934" y="1377"/>
                  </a:lnTo>
                  <a:lnTo>
                    <a:pt x="947" y="1369"/>
                  </a:lnTo>
                  <a:lnTo>
                    <a:pt x="963" y="1360"/>
                  </a:lnTo>
                  <a:lnTo>
                    <a:pt x="980" y="1352"/>
                  </a:lnTo>
                  <a:lnTo>
                    <a:pt x="994" y="1346"/>
                  </a:lnTo>
                  <a:lnTo>
                    <a:pt x="1007" y="1336"/>
                  </a:lnTo>
                  <a:lnTo>
                    <a:pt x="1024" y="1327"/>
                  </a:lnTo>
                  <a:lnTo>
                    <a:pt x="1037" y="1319"/>
                  </a:lnTo>
                  <a:lnTo>
                    <a:pt x="1050" y="1310"/>
                  </a:lnTo>
                  <a:lnTo>
                    <a:pt x="1063" y="1302"/>
                  </a:lnTo>
                  <a:lnTo>
                    <a:pt x="1075" y="1296"/>
                  </a:lnTo>
                  <a:lnTo>
                    <a:pt x="1090" y="1284"/>
                  </a:lnTo>
                  <a:lnTo>
                    <a:pt x="1103" y="1280"/>
                  </a:lnTo>
                  <a:lnTo>
                    <a:pt x="1117" y="1271"/>
                  </a:lnTo>
                  <a:lnTo>
                    <a:pt x="1128" y="1264"/>
                  </a:lnTo>
                  <a:lnTo>
                    <a:pt x="1140" y="1255"/>
                  </a:lnTo>
                  <a:lnTo>
                    <a:pt x="1151" y="1247"/>
                  </a:lnTo>
                  <a:lnTo>
                    <a:pt x="1162" y="1238"/>
                  </a:lnTo>
                  <a:lnTo>
                    <a:pt x="1172" y="1231"/>
                  </a:lnTo>
                  <a:lnTo>
                    <a:pt x="1183" y="1222"/>
                  </a:lnTo>
                  <a:lnTo>
                    <a:pt x="1195" y="1217"/>
                  </a:lnTo>
                  <a:lnTo>
                    <a:pt x="1201" y="1209"/>
                  </a:lnTo>
                  <a:lnTo>
                    <a:pt x="1211" y="1201"/>
                  </a:lnTo>
                  <a:lnTo>
                    <a:pt x="1220" y="1197"/>
                  </a:lnTo>
                  <a:lnTo>
                    <a:pt x="1226" y="1188"/>
                  </a:lnTo>
                  <a:lnTo>
                    <a:pt x="1233" y="1181"/>
                  </a:lnTo>
                  <a:lnTo>
                    <a:pt x="1239" y="1177"/>
                  </a:lnTo>
                  <a:lnTo>
                    <a:pt x="1245" y="1169"/>
                  </a:lnTo>
                  <a:lnTo>
                    <a:pt x="1254" y="1164"/>
                  </a:lnTo>
                  <a:lnTo>
                    <a:pt x="1257" y="1158"/>
                  </a:lnTo>
                  <a:lnTo>
                    <a:pt x="1261" y="1151"/>
                  </a:lnTo>
                  <a:lnTo>
                    <a:pt x="1266" y="1142"/>
                  </a:lnTo>
                  <a:lnTo>
                    <a:pt x="1270" y="1136"/>
                  </a:lnTo>
                  <a:lnTo>
                    <a:pt x="1275" y="1126"/>
                  </a:lnTo>
                  <a:lnTo>
                    <a:pt x="1280" y="1117"/>
                  </a:lnTo>
                  <a:lnTo>
                    <a:pt x="1283" y="1106"/>
                  </a:lnTo>
                  <a:lnTo>
                    <a:pt x="1288" y="1097"/>
                  </a:lnTo>
                  <a:lnTo>
                    <a:pt x="1291" y="1084"/>
                  </a:lnTo>
                  <a:lnTo>
                    <a:pt x="1295" y="1071"/>
                  </a:lnTo>
                  <a:lnTo>
                    <a:pt x="1297" y="1058"/>
                  </a:lnTo>
                  <a:lnTo>
                    <a:pt x="1305" y="1046"/>
                  </a:lnTo>
                  <a:lnTo>
                    <a:pt x="1305" y="1034"/>
                  </a:lnTo>
                  <a:lnTo>
                    <a:pt x="1311" y="1021"/>
                  </a:lnTo>
                  <a:lnTo>
                    <a:pt x="1313" y="1004"/>
                  </a:lnTo>
                  <a:lnTo>
                    <a:pt x="1318" y="992"/>
                  </a:lnTo>
                  <a:lnTo>
                    <a:pt x="1320" y="975"/>
                  </a:lnTo>
                  <a:lnTo>
                    <a:pt x="1322" y="962"/>
                  </a:lnTo>
                  <a:lnTo>
                    <a:pt x="1325" y="946"/>
                  </a:lnTo>
                  <a:lnTo>
                    <a:pt x="1328" y="929"/>
                  </a:lnTo>
                  <a:lnTo>
                    <a:pt x="1332" y="913"/>
                  </a:lnTo>
                  <a:lnTo>
                    <a:pt x="1334" y="898"/>
                  </a:lnTo>
                  <a:lnTo>
                    <a:pt x="1336" y="879"/>
                  </a:lnTo>
                  <a:lnTo>
                    <a:pt x="1341" y="863"/>
                  </a:lnTo>
                  <a:lnTo>
                    <a:pt x="1341" y="846"/>
                  </a:lnTo>
                  <a:lnTo>
                    <a:pt x="1343" y="829"/>
                  </a:lnTo>
                  <a:lnTo>
                    <a:pt x="1345" y="813"/>
                  </a:lnTo>
                  <a:lnTo>
                    <a:pt x="1347" y="794"/>
                  </a:lnTo>
                  <a:lnTo>
                    <a:pt x="1353" y="773"/>
                  </a:lnTo>
                  <a:lnTo>
                    <a:pt x="1353" y="760"/>
                  </a:lnTo>
                  <a:lnTo>
                    <a:pt x="1355" y="739"/>
                  </a:lnTo>
                  <a:lnTo>
                    <a:pt x="1357" y="723"/>
                  </a:lnTo>
                  <a:lnTo>
                    <a:pt x="1357" y="705"/>
                  </a:lnTo>
                  <a:lnTo>
                    <a:pt x="1359" y="685"/>
                  </a:lnTo>
                  <a:lnTo>
                    <a:pt x="1360" y="671"/>
                  </a:lnTo>
                  <a:lnTo>
                    <a:pt x="1360" y="650"/>
                  </a:lnTo>
                  <a:lnTo>
                    <a:pt x="1360" y="631"/>
                  </a:lnTo>
                  <a:lnTo>
                    <a:pt x="1364" y="616"/>
                  </a:lnTo>
                  <a:lnTo>
                    <a:pt x="1364" y="600"/>
                  </a:lnTo>
                  <a:lnTo>
                    <a:pt x="1366" y="581"/>
                  </a:lnTo>
                  <a:lnTo>
                    <a:pt x="1368" y="566"/>
                  </a:lnTo>
                  <a:lnTo>
                    <a:pt x="1368" y="545"/>
                  </a:lnTo>
                  <a:lnTo>
                    <a:pt x="1368" y="527"/>
                  </a:lnTo>
                  <a:lnTo>
                    <a:pt x="1368" y="514"/>
                  </a:lnTo>
                  <a:lnTo>
                    <a:pt x="1368" y="497"/>
                  </a:lnTo>
                  <a:lnTo>
                    <a:pt x="1371" y="481"/>
                  </a:lnTo>
                  <a:lnTo>
                    <a:pt x="1371" y="464"/>
                  </a:lnTo>
                  <a:lnTo>
                    <a:pt x="1372" y="451"/>
                  </a:lnTo>
                  <a:lnTo>
                    <a:pt x="1371" y="434"/>
                  </a:lnTo>
                  <a:lnTo>
                    <a:pt x="1371" y="421"/>
                  </a:lnTo>
                  <a:lnTo>
                    <a:pt x="1371" y="408"/>
                  </a:lnTo>
                  <a:lnTo>
                    <a:pt x="1371" y="393"/>
                  </a:lnTo>
                  <a:lnTo>
                    <a:pt x="1371" y="380"/>
                  </a:lnTo>
                  <a:lnTo>
                    <a:pt x="1371" y="367"/>
                  </a:lnTo>
                  <a:lnTo>
                    <a:pt x="1371" y="353"/>
                  </a:lnTo>
                  <a:lnTo>
                    <a:pt x="1371" y="343"/>
                  </a:lnTo>
                  <a:lnTo>
                    <a:pt x="1368" y="332"/>
                  </a:lnTo>
                  <a:lnTo>
                    <a:pt x="1368" y="320"/>
                  </a:lnTo>
                  <a:lnTo>
                    <a:pt x="1368" y="312"/>
                  </a:lnTo>
                  <a:lnTo>
                    <a:pt x="1368" y="300"/>
                  </a:lnTo>
                  <a:lnTo>
                    <a:pt x="1366" y="289"/>
                  </a:lnTo>
                  <a:lnTo>
                    <a:pt x="1366" y="283"/>
                  </a:lnTo>
                  <a:lnTo>
                    <a:pt x="1364" y="276"/>
                  </a:lnTo>
                  <a:lnTo>
                    <a:pt x="1364" y="270"/>
                  </a:lnTo>
                  <a:lnTo>
                    <a:pt x="1360" y="263"/>
                  </a:lnTo>
                  <a:lnTo>
                    <a:pt x="1360" y="254"/>
                  </a:lnTo>
                  <a:lnTo>
                    <a:pt x="1359" y="247"/>
                  </a:lnTo>
                  <a:lnTo>
                    <a:pt x="1357" y="243"/>
                  </a:lnTo>
                  <a:lnTo>
                    <a:pt x="1355" y="235"/>
                  </a:lnTo>
                  <a:lnTo>
                    <a:pt x="1353" y="229"/>
                  </a:lnTo>
                  <a:lnTo>
                    <a:pt x="1347" y="222"/>
                  </a:lnTo>
                  <a:lnTo>
                    <a:pt x="1345" y="218"/>
                  </a:lnTo>
                  <a:lnTo>
                    <a:pt x="1341" y="209"/>
                  </a:lnTo>
                  <a:lnTo>
                    <a:pt x="1338" y="201"/>
                  </a:lnTo>
                  <a:lnTo>
                    <a:pt x="1336" y="195"/>
                  </a:lnTo>
                  <a:lnTo>
                    <a:pt x="1332" y="189"/>
                  </a:lnTo>
                  <a:lnTo>
                    <a:pt x="1328" y="184"/>
                  </a:lnTo>
                  <a:lnTo>
                    <a:pt x="1325" y="179"/>
                  </a:lnTo>
                  <a:lnTo>
                    <a:pt x="1320" y="171"/>
                  </a:lnTo>
                  <a:lnTo>
                    <a:pt x="1318" y="167"/>
                  </a:lnTo>
                  <a:lnTo>
                    <a:pt x="1311" y="158"/>
                  </a:lnTo>
                  <a:lnTo>
                    <a:pt x="1305" y="154"/>
                  </a:lnTo>
                  <a:lnTo>
                    <a:pt x="1301" y="146"/>
                  </a:lnTo>
                  <a:lnTo>
                    <a:pt x="1297" y="142"/>
                  </a:lnTo>
                  <a:lnTo>
                    <a:pt x="1291" y="134"/>
                  </a:lnTo>
                  <a:lnTo>
                    <a:pt x="1286" y="130"/>
                  </a:lnTo>
                  <a:lnTo>
                    <a:pt x="1280" y="124"/>
                  </a:lnTo>
                  <a:lnTo>
                    <a:pt x="1276" y="118"/>
                  </a:lnTo>
                  <a:lnTo>
                    <a:pt x="1270" y="112"/>
                  </a:lnTo>
                  <a:lnTo>
                    <a:pt x="1266" y="108"/>
                  </a:lnTo>
                  <a:lnTo>
                    <a:pt x="1258" y="100"/>
                  </a:lnTo>
                  <a:lnTo>
                    <a:pt x="1254" y="96"/>
                  </a:lnTo>
                  <a:lnTo>
                    <a:pt x="1245" y="93"/>
                  </a:lnTo>
                  <a:lnTo>
                    <a:pt x="1239" y="91"/>
                  </a:lnTo>
                  <a:lnTo>
                    <a:pt x="1237" y="82"/>
                  </a:lnTo>
                  <a:lnTo>
                    <a:pt x="1228" y="80"/>
                  </a:lnTo>
                  <a:lnTo>
                    <a:pt x="1221" y="75"/>
                  </a:lnTo>
                  <a:lnTo>
                    <a:pt x="1217" y="71"/>
                  </a:lnTo>
                  <a:lnTo>
                    <a:pt x="1211" y="63"/>
                  </a:lnTo>
                  <a:lnTo>
                    <a:pt x="1207" y="61"/>
                  </a:lnTo>
                  <a:lnTo>
                    <a:pt x="1197" y="55"/>
                  </a:lnTo>
                  <a:lnTo>
                    <a:pt x="1190" y="50"/>
                  </a:lnTo>
                  <a:lnTo>
                    <a:pt x="1186" y="45"/>
                  </a:lnTo>
                  <a:lnTo>
                    <a:pt x="1178" y="43"/>
                  </a:lnTo>
                  <a:lnTo>
                    <a:pt x="1172" y="38"/>
                  </a:lnTo>
                  <a:lnTo>
                    <a:pt x="1165" y="37"/>
                  </a:lnTo>
                  <a:lnTo>
                    <a:pt x="1161" y="32"/>
                  </a:lnTo>
                  <a:lnTo>
                    <a:pt x="1151" y="30"/>
                  </a:lnTo>
                  <a:lnTo>
                    <a:pt x="1145" y="26"/>
                  </a:lnTo>
                  <a:lnTo>
                    <a:pt x="1140" y="25"/>
                  </a:lnTo>
                  <a:lnTo>
                    <a:pt x="1130" y="21"/>
                  </a:lnTo>
                  <a:lnTo>
                    <a:pt x="1126" y="21"/>
                  </a:lnTo>
                  <a:lnTo>
                    <a:pt x="1118" y="13"/>
                  </a:lnTo>
                  <a:lnTo>
                    <a:pt x="1115" y="13"/>
                  </a:lnTo>
                  <a:lnTo>
                    <a:pt x="1108" y="9"/>
                  </a:lnTo>
                  <a:lnTo>
                    <a:pt x="1100" y="9"/>
                  </a:lnTo>
                  <a:lnTo>
                    <a:pt x="1093" y="7"/>
                  </a:lnTo>
                  <a:lnTo>
                    <a:pt x="1090" y="5"/>
                  </a:lnTo>
                  <a:lnTo>
                    <a:pt x="1082" y="5"/>
                  </a:lnTo>
                  <a:lnTo>
                    <a:pt x="1075" y="5"/>
                  </a:lnTo>
                  <a:lnTo>
                    <a:pt x="1071" y="0"/>
                  </a:lnTo>
                  <a:lnTo>
                    <a:pt x="1063" y="0"/>
                  </a:lnTo>
                  <a:lnTo>
                    <a:pt x="1059" y="0"/>
                  </a:lnTo>
                  <a:lnTo>
                    <a:pt x="1054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8" y="0"/>
                  </a:lnTo>
                  <a:lnTo>
                    <a:pt x="1024" y="0"/>
                  </a:lnTo>
                  <a:lnTo>
                    <a:pt x="1016" y="0"/>
                  </a:lnTo>
                  <a:lnTo>
                    <a:pt x="1009" y="1"/>
                  </a:lnTo>
                  <a:lnTo>
                    <a:pt x="1001" y="1"/>
                  </a:lnTo>
                  <a:lnTo>
                    <a:pt x="999" y="5"/>
                  </a:lnTo>
                  <a:lnTo>
                    <a:pt x="990" y="5"/>
                  </a:lnTo>
                  <a:lnTo>
                    <a:pt x="984" y="9"/>
                  </a:lnTo>
                  <a:lnTo>
                    <a:pt x="976" y="9"/>
                  </a:lnTo>
                  <a:lnTo>
                    <a:pt x="970" y="11"/>
                  </a:lnTo>
                  <a:lnTo>
                    <a:pt x="963" y="13"/>
                  </a:lnTo>
                  <a:lnTo>
                    <a:pt x="957" y="16"/>
                  </a:lnTo>
                  <a:lnTo>
                    <a:pt x="947" y="21"/>
                  </a:lnTo>
                  <a:lnTo>
                    <a:pt x="938" y="21"/>
                  </a:lnTo>
                  <a:lnTo>
                    <a:pt x="932" y="25"/>
                  </a:lnTo>
                  <a:lnTo>
                    <a:pt x="925" y="26"/>
                  </a:lnTo>
                  <a:lnTo>
                    <a:pt x="916" y="30"/>
                  </a:lnTo>
                  <a:lnTo>
                    <a:pt x="907" y="36"/>
                  </a:lnTo>
                  <a:lnTo>
                    <a:pt x="896" y="37"/>
                  </a:lnTo>
                  <a:lnTo>
                    <a:pt x="891" y="38"/>
                  </a:lnTo>
                  <a:lnTo>
                    <a:pt x="882" y="43"/>
                  </a:lnTo>
                  <a:lnTo>
                    <a:pt x="874" y="45"/>
                  </a:lnTo>
                  <a:lnTo>
                    <a:pt x="867" y="50"/>
                  </a:lnTo>
                  <a:lnTo>
                    <a:pt x="858" y="55"/>
                  </a:lnTo>
                  <a:lnTo>
                    <a:pt x="846" y="57"/>
                  </a:lnTo>
                  <a:lnTo>
                    <a:pt x="841" y="61"/>
                  </a:lnTo>
                  <a:lnTo>
                    <a:pt x="830" y="63"/>
                  </a:lnTo>
                  <a:lnTo>
                    <a:pt x="824" y="68"/>
                  </a:lnTo>
                  <a:lnTo>
                    <a:pt x="816" y="74"/>
                  </a:lnTo>
                  <a:lnTo>
                    <a:pt x="805" y="75"/>
                  </a:lnTo>
                  <a:lnTo>
                    <a:pt x="798" y="80"/>
                  </a:lnTo>
                  <a:lnTo>
                    <a:pt x="790" y="86"/>
                  </a:lnTo>
                  <a:lnTo>
                    <a:pt x="780" y="91"/>
                  </a:lnTo>
                  <a:lnTo>
                    <a:pt x="773" y="93"/>
                  </a:lnTo>
                  <a:lnTo>
                    <a:pt x="762" y="96"/>
                  </a:lnTo>
                  <a:lnTo>
                    <a:pt x="755" y="100"/>
                  </a:lnTo>
                  <a:lnTo>
                    <a:pt x="746" y="103"/>
                  </a:lnTo>
                  <a:lnTo>
                    <a:pt x="737" y="108"/>
                  </a:lnTo>
                  <a:lnTo>
                    <a:pt x="730" y="111"/>
                  </a:lnTo>
                  <a:lnTo>
                    <a:pt x="723" y="116"/>
                  </a:lnTo>
                  <a:lnTo>
                    <a:pt x="713" y="121"/>
                  </a:lnTo>
                  <a:lnTo>
                    <a:pt x="705" y="124"/>
                  </a:lnTo>
                  <a:lnTo>
                    <a:pt x="699" y="126"/>
                  </a:lnTo>
                  <a:lnTo>
                    <a:pt x="691" y="130"/>
                  </a:lnTo>
                  <a:lnTo>
                    <a:pt x="683" y="134"/>
                  </a:lnTo>
                  <a:lnTo>
                    <a:pt x="678" y="139"/>
                  </a:lnTo>
                  <a:lnTo>
                    <a:pt x="670" y="142"/>
                  </a:lnTo>
                  <a:lnTo>
                    <a:pt x="663" y="145"/>
                  </a:lnTo>
                  <a:lnTo>
                    <a:pt x="657" y="146"/>
                  </a:lnTo>
                  <a:lnTo>
                    <a:pt x="650" y="151"/>
                  </a:lnTo>
                  <a:lnTo>
                    <a:pt x="644" y="154"/>
                  </a:lnTo>
                  <a:lnTo>
                    <a:pt x="640" y="155"/>
                  </a:lnTo>
                  <a:lnTo>
                    <a:pt x="632" y="159"/>
                  </a:lnTo>
                  <a:lnTo>
                    <a:pt x="628" y="163"/>
                  </a:lnTo>
                  <a:lnTo>
                    <a:pt x="620" y="167"/>
                  </a:lnTo>
                  <a:lnTo>
                    <a:pt x="616" y="170"/>
                  </a:lnTo>
                  <a:lnTo>
                    <a:pt x="611" y="171"/>
                  </a:lnTo>
                  <a:lnTo>
                    <a:pt x="607" y="174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1" y="182"/>
                  </a:lnTo>
                  <a:lnTo>
                    <a:pt x="590" y="184"/>
                  </a:lnTo>
                  <a:lnTo>
                    <a:pt x="579" y="188"/>
                  </a:lnTo>
                  <a:lnTo>
                    <a:pt x="575" y="189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59" y="196"/>
                  </a:lnTo>
                  <a:lnTo>
                    <a:pt x="554" y="200"/>
                  </a:lnTo>
                  <a:lnTo>
                    <a:pt x="548" y="201"/>
                  </a:lnTo>
                  <a:lnTo>
                    <a:pt x="542" y="207"/>
                  </a:lnTo>
                  <a:lnTo>
                    <a:pt x="536" y="209"/>
                  </a:lnTo>
                  <a:lnTo>
                    <a:pt x="531" y="209"/>
                  </a:lnTo>
                  <a:lnTo>
                    <a:pt x="525" y="214"/>
                  </a:lnTo>
                  <a:lnTo>
                    <a:pt x="517" y="220"/>
                  </a:lnTo>
                  <a:lnTo>
                    <a:pt x="509" y="222"/>
                  </a:lnTo>
                  <a:lnTo>
                    <a:pt x="504" y="226"/>
                  </a:lnTo>
                  <a:lnTo>
                    <a:pt x="495" y="232"/>
                  </a:lnTo>
                  <a:lnTo>
                    <a:pt x="487" y="235"/>
                  </a:lnTo>
                  <a:lnTo>
                    <a:pt x="479" y="238"/>
                  </a:lnTo>
                  <a:lnTo>
                    <a:pt x="471" y="243"/>
                  </a:lnTo>
                  <a:lnTo>
                    <a:pt x="462" y="247"/>
                  </a:lnTo>
                  <a:lnTo>
                    <a:pt x="454" y="251"/>
                  </a:lnTo>
                  <a:lnTo>
                    <a:pt x="446" y="257"/>
                  </a:lnTo>
                  <a:lnTo>
                    <a:pt x="437" y="263"/>
                  </a:lnTo>
                  <a:lnTo>
                    <a:pt x="432" y="268"/>
                  </a:lnTo>
                  <a:lnTo>
                    <a:pt x="421" y="274"/>
                  </a:lnTo>
                  <a:lnTo>
                    <a:pt x="412" y="276"/>
                  </a:lnTo>
                  <a:lnTo>
                    <a:pt x="403" y="282"/>
                  </a:lnTo>
                  <a:lnTo>
                    <a:pt x="396" y="287"/>
                  </a:lnTo>
                  <a:lnTo>
                    <a:pt x="387" y="293"/>
                  </a:lnTo>
                  <a:lnTo>
                    <a:pt x="378" y="299"/>
                  </a:lnTo>
                  <a:lnTo>
                    <a:pt x="366" y="303"/>
                  </a:lnTo>
                  <a:lnTo>
                    <a:pt x="358" y="307"/>
                  </a:lnTo>
                  <a:lnTo>
                    <a:pt x="348" y="313"/>
                  </a:lnTo>
                  <a:lnTo>
                    <a:pt x="341" y="318"/>
                  </a:lnTo>
                  <a:lnTo>
                    <a:pt x="333" y="324"/>
                  </a:lnTo>
                  <a:lnTo>
                    <a:pt x="321" y="328"/>
                  </a:lnTo>
                  <a:lnTo>
                    <a:pt x="312" y="332"/>
                  </a:lnTo>
                  <a:lnTo>
                    <a:pt x="303" y="337"/>
                  </a:lnTo>
                  <a:lnTo>
                    <a:pt x="296" y="343"/>
                  </a:lnTo>
                  <a:lnTo>
                    <a:pt x="286" y="349"/>
                  </a:lnTo>
                  <a:lnTo>
                    <a:pt x="279" y="353"/>
                  </a:lnTo>
                  <a:lnTo>
                    <a:pt x="271" y="356"/>
                  </a:lnTo>
                  <a:lnTo>
                    <a:pt x="261" y="363"/>
                  </a:lnTo>
                  <a:lnTo>
                    <a:pt x="253" y="368"/>
                  </a:lnTo>
                  <a:lnTo>
                    <a:pt x="245" y="372"/>
                  </a:lnTo>
                  <a:lnTo>
                    <a:pt x="239" y="378"/>
                  </a:lnTo>
                  <a:lnTo>
                    <a:pt x="232" y="381"/>
                  </a:lnTo>
                  <a:lnTo>
                    <a:pt x="223" y="384"/>
                  </a:lnTo>
                  <a:lnTo>
                    <a:pt x="216" y="392"/>
                  </a:lnTo>
                  <a:lnTo>
                    <a:pt x="207" y="393"/>
                  </a:lnTo>
                  <a:lnTo>
                    <a:pt x="202" y="397"/>
                  </a:lnTo>
                  <a:lnTo>
                    <a:pt x="195" y="403"/>
                  </a:lnTo>
                  <a:lnTo>
                    <a:pt x="189" y="409"/>
                  </a:lnTo>
                  <a:lnTo>
                    <a:pt x="181" y="412"/>
                  </a:lnTo>
                  <a:lnTo>
                    <a:pt x="177" y="417"/>
                  </a:lnTo>
                  <a:lnTo>
                    <a:pt x="170" y="418"/>
                  </a:lnTo>
                  <a:lnTo>
                    <a:pt x="166" y="422"/>
                  </a:lnTo>
                  <a:lnTo>
                    <a:pt x="161" y="428"/>
                  </a:lnTo>
                  <a:lnTo>
                    <a:pt x="156" y="430"/>
                  </a:lnTo>
                  <a:lnTo>
                    <a:pt x="150" y="434"/>
                  </a:lnTo>
                  <a:lnTo>
                    <a:pt x="143" y="445"/>
                  </a:lnTo>
                  <a:lnTo>
                    <a:pt x="136" y="447"/>
                  </a:lnTo>
                  <a:lnTo>
                    <a:pt x="128" y="453"/>
                  </a:lnTo>
                  <a:lnTo>
                    <a:pt x="121" y="460"/>
                  </a:lnTo>
                  <a:lnTo>
                    <a:pt x="115" y="467"/>
                  </a:lnTo>
                  <a:lnTo>
                    <a:pt x="108" y="474"/>
                  </a:lnTo>
                  <a:lnTo>
                    <a:pt x="103" y="481"/>
                  </a:lnTo>
                  <a:lnTo>
                    <a:pt x="96" y="487"/>
                  </a:lnTo>
                  <a:lnTo>
                    <a:pt x="90" y="495"/>
                  </a:lnTo>
                  <a:lnTo>
                    <a:pt x="86" y="501"/>
                  </a:lnTo>
                  <a:lnTo>
                    <a:pt x="78" y="510"/>
                  </a:lnTo>
                  <a:lnTo>
                    <a:pt x="71" y="517"/>
                  </a:lnTo>
                  <a:lnTo>
                    <a:pt x="65" y="525"/>
                  </a:lnTo>
                  <a:lnTo>
                    <a:pt x="61" y="531"/>
                  </a:lnTo>
                  <a:lnTo>
                    <a:pt x="53" y="541"/>
                  </a:lnTo>
                  <a:lnTo>
                    <a:pt x="48" y="547"/>
                  </a:lnTo>
                  <a:lnTo>
                    <a:pt x="45" y="556"/>
                  </a:lnTo>
                  <a:lnTo>
                    <a:pt x="40" y="566"/>
                  </a:lnTo>
                  <a:lnTo>
                    <a:pt x="35" y="572"/>
                  </a:lnTo>
                  <a:lnTo>
                    <a:pt x="28" y="576"/>
                  </a:lnTo>
                  <a:lnTo>
                    <a:pt x="23" y="587"/>
                  </a:lnTo>
                  <a:lnTo>
                    <a:pt x="19" y="593"/>
                  </a:lnTo>
                  <a:lnTo>
                    <a:pt x="18" y="600"/>
                  </a:lnTo>
                  <a:lnTo>
                    <a:pt x="15" y="606"/>
                  </a:lnTo>
                  <a:lnTo>
                    <a:pt x="12" y="613"/>
                  </a:lnTo>
                  <a:lnTo>
                    <a:pt x="8" y="621"/>
                  </a:lnTo>
                  <a:lnTo>
                    <a:pt x="6" y="625"/>
                  </a:lnTo>
                  <a:lnTo>
                    <a:pt x="3" y="630"/>
                  </a:lnTo>
                  <a:lnTo>
                    <a:pt x="3" y="635"/>
                  </a:lnTo>
                  <a:lnTo>
                    <a:pt x="3" y="638"/>
                  </a:lnTo>
                  <a:lnTo>
                    <a:pt x="3" y="643"/>
                  </a:lnTo>
                  <a:lnTo>
                    <a:pt x="0" y="647"/>
                  </a:lnTo>
                  <a:lnTo>
                    <a:pt x="3" y="650"/>
                  </a:lnTo>
                  <a:lnTo>
                    <a:pt x="3" y="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51" y="500"/>
              <a:ext cx="167" cy="199"/>
            </a:xfrm>
            <a:custGeom>
              <a:avLst/>
              <a:gdLst>
                <a:gd name="T0" fmla="*/ 23 w 670"/>
                <a:gd name="T1" fmla="*/ 159 h 797"/>
                <a:gd name="T2" fmla="*/ 56 w 670"/>
                <a:gd name="T3" fmla="*/ 165 h 797"/>
                <a:gd name="T4" fmla="*/ 89 w 670"/>
                <a:gd name="T5" fmla="*/ 178 h 797"/>
                <a:gd name="T6" fmla="*/ 112 w 670"/>
                <a:gd name="T7" fmla="*/ 186 h 797"/>
                <a:gd name="T8" fmla="*/ 137 w 670"/>
                <a:gd name="T9" fmla="*/ 200 h 797"/>
                <a:gd name="T10" fmla="*/ 165 w 670"/>
                <a:gd name="T11" fmla="*/ 219 h 797"/>
                <a:gd name="T12" fmla="*/ 191 w 670"/>
                <a:gd name="T13" fmla="*/ 244 h 797"/>
                <a:gd name="T14" fmla="*/ 220 w 670"/>
                <a:gd name="T15" fmla="*/ 274 h 797"/>
                <a:gd name="T16" fmla="*/ 246 w 670"/>
                <a:gd name="T17" fmla="*/ 312 h 797"/>
                <a:gd name="T18" fmla="*/ 279 w 670"/>
                <a:gd name="T19" fmla="*/ 363 h 797"/>
                <a:gd name="T20" fmla="*/ 307 w 670"/>
                <a:gd name="T21" fmla="*/ 424 h 797"/>
                <a:gd name="T22" fmla="*/ 327 w 670"/>
                <a:gd name="T23" fmla="*/ 486 h 797"/>
                <a:gd name="T24" fmla="*/ 345 w 670"/>
                <a:gd name="T25" fmla="*/ 541 h 797"/>
                <a:gd name="T26" fmla="*/ 352 w 670"/>
                <a:gd name="T27" fmla="*/ 588 h 797"/>
                <a:gd name="T28" fmla="*/ 357 w 670"/>
                <a:gd name="T29" fmla="*/ 632 h 797"/>
                <a:gd name="T30" fmla="*/ 357 w 670"/>
                <a:gd name="T31" fmla="*/ 671 h 797"/>
                <a:gd name="T32" fmla="*/ 354 w 670"/>
                <a:gd name="T33" fmla="*/ 705 h 797"/>
                <a:gd name="T34" fmla="*/ 352 w 670"/>
                <a:gd name="T35" fmla="*/ 734 h 797"/>
                <a:gd name="T36" fmla="*/ 348 w 670"/>
                <a:gd name="T37" fmla="*/ 757 h 797"/>
                <a:gd name="T38" fmla="*/ 348 w 670"/>
                <a:gd name="T39" fmla="*/ 784 h 797"/>
                <a:gd name="T40" fmla="*/ 365 w 670"/>
                <a:gd name="T41" fmla="*/ 797 h 797"/>
                <a:gd name="T42" fmla="*/ 392 w 670"/>
                <a:gd name="T43" fmla="*/ 797 h 797"/>
                <a:gd name="T44" fmla="*/ 420 w 670"/>
                <a:gd name="T45" fmla="*/ 793 h 797"/>
                <a:gd name="T46" fmla="*/ 448 w 670"/>
                <a:gd name="T47" fmla="*/ 782 h 797"/>
                <a:gd name="T48" fmla="*/ 478 w 670"/>
                <a:gd name="T49" fmla="*/ 768 h 797"/>
                <a:gd name="T50" fmla="*/ 505 w 670"/>
                <a:gd name="T51" fmla="*/ 751 h 797"/>
                <a:gd name="T52" fmla="*/ 533 w 670"/>
                <a:gd name="T53" fmla="*/ 732 h 797"/>
                <a:gd name="T54" fmla="*/ 558 w 670"/>
                <a:gd name="T55" fmla="*/ 711 h 797"/>
                <a:gd name="T56" fmla="*/ 583 w 670"/>
                <a:gd name="T57" fmla="*/ 691 h 797"/>
                <a:gd name="T58" fmla="*/ 608 w 670"/>
                <a:gd name="T59" fmla="*/ 662 h 797"/>
                <a:gd name="T60" fmla="*/ 645 w 670"/>
                <a:gd name="T61" fmla="*/ 621 h 797"/>
                <a:gd name="T62" fmla="*/ 663 w 670"/>
                <a:gd name="T63" fmla="*/ 596 h 797"/>
                <a:gd name="T64" fmla="*/ 669 w 670"/>
                <a:gd name="T65" fmla="*/ 569 h 797"/>
                <a:gd name="T66" fmla="*/ 670 w 670"/>
                <a:gd name="T67" fmla="*/ 538 h 797"/>
                <a:gd name="T68" fmla="*/ 670 w 670"/>
                <a:gd name="T69" fmla="*/ 513 h 797"/>
                <a:gd name="T70" fmla="*/ 665 w 670"/>
                <a:gd name="T71" fmla="*/ 483 h 797"/>
                <a:gd name="T72" fmla="*/ 663 w 670"/>
                <a:gd name="T73" fmla="*/ 449 h 797"/>
                <a:gd name="T74" fmla="*/ 657 w 670"/>
                <a:gd name="T75" fmla="*/ 413 h 797"/>
                <a:gd name="T76" fmla="*/ 646 w 670"/>
                <a:gd name="T77" fmla="*/ 376 h 797"/>
                <a:gd name="T78" fmla="*/ 636 w 670"/>
                <a:gd name="T79" fmla="*/ 340 h 797"/>
                <a:gd name="T80" fmla="*/ 621 w 670"/>
                <a:gd name="T81" fmla="*/ 298 h 797"/>
                <a:gd name="T82" fmla="*/ 605 w 670"/>
                <a:gd name="T83" fmla="*/ 258 h 797"/>
                <a:gd name="T84" fmla="*/ 588 w 670"/>
                <a:gd name="T85" fmla="*/ 219 h 797"/>
                <a:gd name="T86" fmla="*/ 566 w 670"/>
                <a:gd name="T87" fmla="*/ 186 h 797"/>
                <a:gd name="T88" fmla="*/ 549 w 670"/>
                <a:gd name="T89" fmla="*/ 159 h 797"/>
                <a:gd name="T90" fmla="*/ 527 w 670"/>
                <a:gd name="T91" fmla="*/ 134 h 797"/>
                <a:gd name="T92" fmla="*/ 505 w 670"/>
                <a:gd name="T93" fmla="*/ 111 h 797"/>
                <a:gd name="T94" fmla="*/ 473 w 670"/>
                <a:gd name="T95" fmla="*/ 81 h 797"/>
                <a:gd name="T96" fmla="*/ 444 w 670"/>
                <a:gd name="T97" fmla="*/ 56 h 797"/>
                <a:gd name="T98" fmla="*/ 412 w 670"/>
                <a:gd name="T99" fmla="*/ 36 h 797"/>
                <a:gd name="T100" fmla="*/ 375 w 670"/>
                <a:gd name="T101" fmla="*/ 15 h 797"/>
                <a:gd name="T102" fmla="*/ 345 w 670"/>
                <a:gd name="T103" fmla="*/ 4 h 797"/>
                <a:gd name="T104" fmla="*/ 320 w 670"/>
                <a:gd name="T105" fmla="*/ 0 h 797"/>
                <a:gd name="T106" fmla="*/ 282 w 670"/>
                <a:gd name="T107" fmla="*/ 6 h 797"/>
                <a:gd name="T108" fmla="*/ 256 w 670"/>
                <a:gd name="T109" fmla="*/ 11 h 797"/>
                <a:gd name="T110" fmla="*/ 227 w 670"/>
                <a:gd name="T111" fmla="*/ 19 h 797"/>
                <a:gd name="T112" fmla="*/ 191 w 670"/>
                <a:gd name="T113" fmla="*/ 29 h 797"/>
                <a:gd name="T114" fmla="*/ 152 w 670"/>
                <a:gd name="T115" fmla="*/ 45 h 797"/>
                <a:gd name="T116" fmla="*/ 117 w 670"/>
                <a:gd name="T117" fmla="*/ 56 h 797"/>
                <a:gd name="T118" fmla="*/ 83 w 670"/>
                <a:gd name="T119" fmla="*/ 70 h 797"/>
                <a:gd name="T120" fmla="*/ 46 w 670"/>
                <a:gd name="T121" fmla="*/ 90 h 797"/>
                <a:gd name="T122" fmla="*/ 19 w 670"/>
                <a:gd name="T123" fmla="*/ 106 h 797"/>
                <a:gd name="T124" fmla="*/ 0 w 670"/>
                <a:gd name="T125" fmla="*/ 13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797">
                  <a:moveTo>
                    <a:pt x="4" y="145"/>
                  </a:moveTo>
                  <a:lnTo>
                    <a:pt x="8" y="149"/>
                  </a:lnTo>
                  <a:lnTo>
                    <a:pt x="14" y="154"/>
                  </a:lnTo>
                  <a:lnTo>
                    <a:pt x="19" y="157"/>
                  </a:lnTo>
                  <a:lnTo>
                    <a:pt x="23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9" y="165"/>
                  </a:lnTo>
                  <a:lnTo>
                    <a:pt x="48" y="165"/>
                  </a:lnTo>
                  <a:lnTo>
                    <a:pt x="56" y="165"/>
                  </a:lnTo>
                  <a:lnTo>
                    <a:pt x="64" y="170"/>
                  </a:lnTo>
                  <a:lnTo>
                    <a:pt x="71" y="170"/>
                  </a:lnTo>
                  <a:lnTo>
                    <a:pt x="81" y="175"/>
                  </a:lnTo>
                  <a:lnTo>
                    <a:pt x="85" y="175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07" y="184"/>
                  </a:lnTo>
                  <a:lnTo>
                    <a:pt x="112" y="186"/>
                  </a:lnTo>
                  <a:lnTo>
                    <a:pt x="117" y="191"/>
                  </a:lnTo>
                  <a:lnTo>
                    <a:pt x="124" y="194"/>
                  </a:lnTo>
                  <a:lnTo>
                    <a:pt x="127" y="195"/>
                  </a:lnTo>
                  <a:lnTo>
                    <a:pt x="132" y="198"/>
                  </a:lnTo>
                  <a:lnTo>
                    <a:pt x="137" y="200"/>
                  </a:lnTo>
                  <a:lnTo>
                    <a:pt x="142" y="203"/>
                  </a:lnTo>
                  <a:lnTo>
                    <a:pt x="146" y="207"/>
                  </a:lnTo>
                  <a:lnTo>
                    <a:pt x="153" y="208"/>
                  </a:lnTo>
                  <a:lnTo>
                    <a:pt x="161" y="213"/>
                  </a:lnTo>
                  <a:lnTo>
                    <a:pt x="165" y="219"/>
                  </a:lnTo>
                  <a:lnTo>
                    <a:pt x="169" y="223"/>
                  </a:lnTo>
                  <a:lnTo>
                    <a:pt x="174" y="228"/>
                  </a:lnTo>
                  <a:lnTo>
                    <a:pt x="181" y="232"/>
                  </a:lnTo>
                  <a:lnTo>
                    <a:pt x="186" y="237"/>
                  </a:lnTo>
                  <a:lnTo>
                    <a:pt x="191" y="244"/>
                  </a:lnTo>
                  <a:lnTo>
                    <a:pt x="199" y="249"/>
                  </a:lnTo>
                  <a:lnTo>
                    <a:pt x="202" y="255"/>
                  </a:lnTo>
                  <a:lnTo>
                    <a:pt x="208" y="258"/>
                  </a:lnTo>
                  <a:lnTo>
                    <a:pt x="216" y="267"/>
                  </a:lnTo>
                  <a:lnTo>
                    <a:pt x="220" y="274"/>
                  </a:lnTo>
                  <a:lnTo>
                    <a:pt x="227" y="280"/>
                  </a:lnTo>
                  <a:lnTo>
                    <a:pt x="231" y="288"/>
                  </a:lnTo>
                  <a:lnTo>
                    <a:pt x="236" y="296"/>
                  </a:lnTo>
                  <a:lnTo>
                    <a:pt x="241" y="303"/>
                  </a:lnTo>
                  <a:lnTo>
                    <a:pt x="246" y="312"/>
                  </a:lnTo>
                  <a:lnTo>
                    <a:pt x="254" y="323"/>
                  </a:lnTo>
                  <a:lnTo>
                    <a:pt x="260" y="328"/>
                  </a:lnTo>
                  <a:lnTo>
                    <a:pt x="265" y="342"/>
                  </a:lnTo>
                  <a:lnTo>
                    <a:pt x="273" y="349"/>
                  </a:lnTo>
                  <a:lnTo>
                    <a:pt x="279" y="363"/>
                  </a:lnTo>
                  <a:lnTo>
                    <a:pt x="285" y="374"/>
                  </a:lnTo>
                  <a:lnTo>
                    <a:pt x="290" y="390"/>
                  </a:lnTo>
                  <a:lnTo>
                    <a:pt x="298" y="403"/>
                  </a:lnTo>
                  <a:lnTo>
                    <a:pt x="302" y="413"/>
                  </a:lnTo>
                  <a:lnTo>
                    <a:pt x="307" y="424"/>
                  </a:lnTo>
                  <a:lnTo>
                    <a:pt x="311" y="438"/>
                  </a:lnTo>
                  <a:lnTo>
                    <a:pt x="319" y="453"/>
                  </a:lnTo>
                  <a:lnTo>
                    <a:pt x="320" y="463"/>
                  </a:lnTo>
                  <a:lnTo>
                    <a:pt x="325" y="475"/>
                  </a:lnTo>
                  <a:lnTo>
                    <a:pt x="327" y="486"/>
                  </a:lnTo>
                  <a:lnTo>
                    <a:pt x="332" y="496"/>
                  </a:lnTo>
                  <a:lnTo>
                    <a:pt x="334" y="507"/>
                  </a:lnTo>
                  <a:lnTo>
                    <a:pt x="338" y="519"/>
                  </a:lnTo>
                  <a:lnTo>
                    <a:pt x="340" y="530"/>
                  </a:lnTo>
                  <a:lnTo>
                    <a:pt x="345" y="541"/>
                  </a:lnTo>
                  <a:lnTo>
                    <a:pt x="345" y="550"/>
                  </a:lnTo>
                  <a:lnTo>
                    <a:pt x="348" y="559"/>
                  </a:lnTo>
                  <a:lnTo>
                    <a:pt x="348" y="569"/>
                  </a:lnTo>
                  <a:lnTo>
                    <a:pt x="350" y="580"/>
                  </a:lnTo>
                  <a:lnTo>
                    <a:pt x="352" y="588"/>
                  </a:lnTo>
                  <a:lnTo>
                    <a:pt x="352" y="599"/>
                  </a:lnTo>
                  <a:lnTo>
                    <a:pt x="352" y="607"/>
                  </a:lnTo>
                  <a:lnTo>
                    <a:pt x="354" y="616"/>
                  </a:lnTo>
                  <a:lnTo>
                    <a:pt x="354" y="625"/>
                  </a:lnTo>
                  <a:lnTo>
                    <a:pt x="357" y="632"/>
                  </a:lnTo>
                  <a:lnTo>
                    <a:pt x="357" y="641"/>
                  </a:lnTo>
                  <a:lnTo>
                    <a:pt x="357" y="650"/>
                  </a:lnTo>
                  <a:lnTo>
                    <a:pt x="357" y="658"/>
                  </a:lnTo>
                  <a:lnTo>
                    <a:pt x="357" y="666"/>
                  </a:lnTo>
                  <a:lnTo>
                    <a:pt x="357" y="671"/>
                  </a:lnTo>
                  <a:lnTo>
                    <a:pt x="357" y="680"/>
                  </a:lnTo>
                  <a:lnTo>
                    <a:pt x="357" y="687"/>
                  </a:lnTo>
                  <a:lnTo>
                    <a:pt x="354" y="692"/>
                  </a:lnTo>
                  <a:lnTo>
                    <a:pt x="354" y="699"/>
                  </a:lnTo>
                  <a:lnTo>
                    <a:pt x="354" y="705"/>
                  </a:lnTo>
                  <a:lnTo>
                    <a:pt x="352" y="711"/>
                  </a:lnTo>
                  <a:lnTo>
                    <a:pt x="352" y="717"/>
                  </a:lnTo>
                  <a:lnTo>
                    <a:pt x="352" y="724"/>
                  </a:lnTo>
                  <a:lnTo>
                    <a:pt x="352" y="729"/>
                  </a:lnTo>
                  <a:lnTo>
                    <a:pt x="352" y="734"/>
                  </a:lnTo>
                  <a:lnTo>
                    <a:pt x="350" y="738"/>
                  </a:lnTo>
                  <a:lnTo>
                    <a:pt x="350" y="742"/>
                  </a:lnTo>
                  <a:lnTo>
                    <a:pt x="350" y="747"/>
                  </a:lnTo>
                  <a:lnTo>
                    <a:pt x="348" y="751"/>
                  </a:lnTo>
                  <a:lnTo>
                    <a:pt x="348" y="757"/>
                  </a:lnTo>
                  <a:lnTo>
                    <a:pt x="348" y="761"/>
                  </a:lnTo>
                  <a:lnTo>
                    <a:pt x="348" y="765"/>
                  </a:lnTo>
                  <a:lnTo>
                    <a:pt x="348" y="772"/>
                  </a:lnTo>
                  <a:lnTo>
                    <a:pt x="348" y="779"/>
                  </a:lnTo>
                  <a:lnTo>
                    <a:pt x="348" y="784"/>
                  </a:lnTo>
                  <a:lnTo>
                    <a:pt x="350" y="788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58" y="797"/>
                  </a:lnTo>
                  <a:lnTo>
                    <a:pt x="365" y="797"/>
                  </a:lnTo>
                  <a:lnTo>
                    <a:pt x="370" y="797"/>
                  </a:lnTo>
                  <a:lnTo>
                    <a:pt x="375" y="797"/>
                  </a:lnTo>
                  <a:lnTo>
                    <a:pt x="379" y="797"/>
                  </a:lnTo>
                  <a:lnTo>
                    <a:pt x="387" y="797"/>
                  </a:lnTo>
                  <a:lnTo>
                    <a:pt x="392" y="797"/>
                  </a:lnTo>
                  <a:lnTo>
                    <a:pt x="398" y="797"/>
                  </a:lnTo>
                  <a:lnTo>
                    <a:pt x="403" y="795"/>
                  </a:lnTo>
                  <a:lnTo>
                    <a:pt x="409" y="795"/>
                  </a:lnTo>
                  <a:lnTo>
                    <a:pt x="413" y="793"/>
                  </a:lnTo>
                  <a:lnTo>
                    <a:pt x="420" y="793"/>
                  </a:lnTo>
                  <a:lnTo>
                    <a:pt x="425" y="790"/>
                  </a:lnTo>
                  <a:lnTo>
                    <a:pt x="432" y="788"/>
                  </a:lnTo>
                  <a:lnTo>
                    <a:pt x="437" y="787"/>
                  </a:lnTo>
                  <a:lnTo>
                    <a:pt x="444" y="784"/>
                  </a:lnTo>
                  <a:lnTo>
                    <a:pt x="448" y="782"/>
                  </a:lnTo>
                  <a:lnTo>
                    <a:pt x="456" y="779"/>
                  </a:lnTo>
                  <a:lnTo>
                    <a:pt x="459" y="776"/>
                  </a:lnTo>
                  <a:lnTo>
                    <a:pt x="467" y="775"/>
                  </a:lnTo>
                  <a:lnTo>
                    <a:pt x="471" y="770"/>
                  </a:lnTo>
                  <a:lnTo>
                    <a:pt x="478" y="768"/>
                  </a:lnTo>
                  <a:lnTo>
                    <a:pt x="483" y="763"/>
                  </a:lnTo>
                  <a:lnTo>
                    <a:pt x="487" y="761"/>
                  </a:lnTo>
                  <a:lnTo>
                    <a:pt x="494" y="759"/>
                  </a:lnTo>
                  <a:lnTo>
                    <a:pt x="502" y="757"/>
                  </a:lnTo>
                  <a:lnTo>
                    <a:pt x="505" y="751"/>
                  </a:lnTo>
                  <a:lnTo>
                    <a:pt x="512" y="747"/>
                  </a:lnTo>
                  <a:lnTo>
                    <a:pt x="517" y="742"/>
                  </a:lnTo>
                  <a:lnTo>
                    <a:pt x="521" y="740"/>
                  </a:lnTo>
                  <a:lnTo>
                    <a:pt x="528" y="734"/>
                  </a:lnTo>
                  <a:lnTo>
                    <a:pt x="533" y="732"/>
                  </a:lnTo>
                  <a:lnTo>
                    <a:pt x="537" y="726"/>
                  </a:lnTo>
                  <a:lnTo>
                    <a:pt x="545" y="724"/>
                  </a:lnTo>
                  <a:lnTo>
                    <a:pt x="549" y="717"/>
                  </a:lnTo>
                  <a:lnTo>
                    <a:pt x="553" y="713"/>
                  </a:lnTo>
                  <a:lnTo>
                    <a:pt x="558" y="711"/>
                  </a:lnTo>
                  <a:lnTo>
                    <a:pt x="563" y="705"/>
                  </a:lnTo>
                  <a:lnTo>
                    <a:pt x="570" y="701"/>
                  </a:lnTo>
                  <a:lnTo>
                    <a:pt x="574" y="696"/>
                  </a:lnTo>
                  <a:lnTo>
                    <a:pt x="578" y="692"/>
                  </a:lnTo>
                  <a:lnTo>
                    <a:pt x="583" y="691"/>
                  </a:lnTo>
                  <a:lnTo>
                    <a:pt x="588" y="683"/>
                  </a:lnTo>
                  <a:lnTo>
                    <a:pt x="591" y="680"/>
                  </a:lnTo>
                  <a:lnTo>
                    <a:pt x="595" y="676"/>
                  </a:lnTo>
                  <a:lnTo>
                    <a:pt x="602" y="671"/>
                  </a:lnTo>
                  <a:lnTo>
                    <a:pt x="608" y="662"/>
                  </a:lnTo>
                  <a:lnTo>
                    <a:pt x="617" y="655"/>
                  </a:lnTo>
                  <a:lnTo>
                    <a:pt x="625" y="646"/>
                  </a:lnTo>
                  <a:lnTo>
                    <a:pt x="630" y="637"/>
                  </a:lnTo>
                  <a:lnTo>
                    <a:pt x="638" y="630"/>
                  </a:lnTo>
                  <a:lnTo>
                    <a:pt x="645" y="621"/>
                  </a:lnTo>
                  <a:lnTo>
                    <a:pt x="650" y="616"/>
                  </a:lnTo>
                  <a:lnTo>
                    <a:pt x="654" y="611"/>
                  </a:lnTo>
                  <a:lnTo>
                    <a:pt x="658" y="605"/>
                  </a:lnTo>
                  <a:lnTo>
                    <a:pt x="663" y="601"/>
                  </a:lnTo>
                  <a:lnTo>
                    <a:pt x="663" y="596"/>
                  </a:lnTo>
                  <a:lnTo>
                    <a:pt x="665" y="591"/>
                  </a:lnTo>
                  <a:lnTo>
                    <a:pt x="665" y="587"/>
                  </a:lnTo>
                  <a:lnTo>
                    <a:pt x="669" y="582"/>
                  </a:lnTo>
                  <a:lnTo>
                    <a:pt x="669" y="576"/>
                  </a:lnTo>
                  <a:lnTo>
                    <a:pt x="669" y="569"/>
                  </a:lnTo>
                  <a:lnTo>
                    <a:pt x="670" y="55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4"/>
                  </a:lnTo>
                  <a:lnTo>
                    <a:pt x="670" y="538"/>
                  </a:lnTo>
                  <a:lnTo>
                    <a:pt x="670" y="534"/>
                  </a:lnTo>
                  <a:lnTo>
                    <a:pt x="670" y="530"/>
                  </a:lnTo>
                  <a:lnTo>
                    <a:pt x="670" y="522"/>
                  </a:lnTo>
                  <a:lnTo>
                    <a:pt x="670" y="519"/>
                  </a:lnTo>
                  <a:lnTo>
                    <a:pt x="670" y="513"/>
                  </a:lnTo>
                  <a:lnTo>
                    <a:pt x="669" y="507"/>
                  </a:lnTo>
                  <a:lnTo>
                    <a:pt x="669" y="500"/>
                  </a:lnTo>
                  <a:lnTo>
                    <a:pt x="669" y="496"/>
                  </a:lnTo>
                  <a:lnTo>
                    <a:pt x="669" y="488"/>
                  </a:lnTo>
                  <a:lnTo>
                    <a:pt x="665" y="483"/>
                  </a:lnTo>
                  <a:lnTo>
                    <a:pt x="665" y="475"/>
                  </a:lnTo>
                  <a:lnTo>
                    <a:pt x="665" y="470"/>
                  </a:lnTo>
                  <a:lnTo>
                    <a:pt x="665" y="463"/>
                  </a:lnTo>
                  <a:lnTo>
                    <a:pt x="663" y="457"/>
                  </a:lnTo>
                  <a:lnTo>
                    <a:pt x="663" y="449"/>
                  </a:lnTo>
                  <a:lnTo>
                    <a:pt x="661" y="442"/>
                  </a:lnTo>
                  <a:lnTo>
                    <a:pt x="661" y="438"/>
                  </a:lnTo>
                  <a:lnTo>
                    <a:pt x="658" y="429"/>
                  </a:lnTo>
                  <a:lnTo>
                    <a:pt x="658" y="423"/>
                  </a:lnTo>
                  <a:lnTo>
                    <a:pt x="657" y="413"/>
                  </a:lnTo>
                  <a:lnTo>
                    <a:pt x="654" y="408"/>
                  </a:lnTo>
                  <a:lnTo>
                    <a:pt x="654" y="399"/>
                  </a:lnTo>
                  <a:lnTo>
                    <a:pt x="651" y="392"/>
                  </a:lnTo>
                  <a:lnTo>
                    <a:pt x="650" y="386"/>
                  </a:lnTo>
                  <a:lnTo>
                    <a:pt x="646" y="376"/>
                  </a:lnTo>
                  <a:lnTo>
                    <a:pt x="645" y="369"/>
                  </a:lnTo>
                  <a:lnTo>
                    <a:pt x="645" y="363"/>
                  </a:lnTo>
                  <a:lnTo>
                    <a:pt x="640" y="353"/>
                  </a:lnTo>
                  <a:lnTo>
                    <a:pt x="640" y="348"/>
                  </a:lnTo>
                  <a:lnTo>
                    <a:pt x="636" y="340"/>
                  </a:lnTo>
                  <a:lnTo>
                    <a:pt x="633" y="330"/>
                  </a:lnTo>
                  <a:lnTo>
                    <a:pt x="630" y="323"/>
                  </a:lnTo>
                  <a:lnTo>
                    <a:pt x="629" y="313"/>
                  </a:lnTo>
                  <a:lnTo>
                    <a:pt x="625" y="308"/>
                  </a:lnTo>
                  <a:lnTo>
                    <a:pt x="621" y="298"/>
                  </a:lnTo>
                  <a:lnTo>
                    <a:pt x="620" y="292"/>
                  </a:lnTo>
                  <a:lnTo>
                    <a:pt x="617" y="283"/>
                  </a:lnTo>
                  <a:lnTo>
                    <a:pt x="613" y="275"/>
                  </a:lnTo>
                  <a:lnTo>
                    <a:pt x="611" y="267"/>
                  </a:lnTo>
                  <a:lnTo>
                    <a:pt x="605" y="258"/>
                  </a:lnTo>
                  <a:lnTo>
                    <a:pt x="604" y="250"/>
                  </a:lnTo>
                  <a:lnTo>
                    <a:pt x="600" y="244"/>
                  </a:lnTo>
                  <a:lnTo>
                    <a:pt x="595" y="237"/>
                  </a:lnTo>
                  <a:lnTo>
                    <a:pt x="591" y="225"/>
                  </a:lnTo>
                  <a:lnTo>
                    <a:pt x="588" y="219"/>
                  </a:lnTo>
                  <a:lnTo>
                    <a:pt x="583" y="212"/>
                  </a:lnTo>
                  <a:lnTo>
                    <a:pt x="578" y="207"/>
                  </a:lnTo>
                  <a:lnTo>
                    <a:pt x="574" y="200"/>
                  </a:lnTo>
                  <a:lnTo>
                    <a:pt x="571" y="195"/>
                  </a:lnTo>
                  <a:lnTo>
                    <a:pt x="566" y="186"/>
                  </a:lnTo>
                  <a:lnTo>
                    <a:pt x="565" y="182"/>
                  </a:lnTo>
                  <a:lnTo>
                    <a:pt x="561" y="175"/>
                  </a:lnTo>
                  <a:lnTo>
                    <a:pt x="558" y="170"/>
                  </a:lnTo>
                  <a:lnTo>
                    <a:pt x="553" y="165"/>
                  </a:lnTo>
                  <a:lnTo>
                    <a:pt x="549" y="159"/>
                  </a:lnTo>
                  <a:lnTo>
                    <a:pt x="545" y="152"/>
                  </a:lnTo>
                  <a:lnTo>
                    <a:pt x="540" y="149"/>
                  </a:lnTo>
                  <a:lnTo>
                    <a:pt x="536" y="145"/>
                  </a:lnTo>
                  <a:lnTo>
                    <a:pt x="530" y="138"/>
                  </a:lnTo>
                  <a:lnTo>
                    <a:pt x="527" y="134"/>
                  </a:lnTo>
                  <a:lnTo>
                    <a:pt x="524" y="129"/>
                  </a:lnTo>
                  <a:lnTo>
                    <a:pt x="519" y="125"/>
                  </a:lnTo>
                  <a:lnTo>
                    <a:pt x="515" y="120"/>
                  </a:lnTo>
                  <a:lnTo>
                    <a:pt x="511" y="115"/>
                  </a:lnTo>
                  <a:lnTo>
                    <a:pt x="505" y="111"/>
                  </a:lnTo>
                  <a:lnTo>
                    <a:pt x="498" y="102"/>
                  </a:lnTo>
                  <a:lnTo>
                    <a:pt x="487" y="95"/>
                  </a:lnTo>
                  <a:lnTo>
                    <a:pt x="483" y="90"/>
                  </a:lnTo>
                  <a:lnTo>
                    <a:pt x="478" y="84"/>
                  </a:lnTo>
                  <a:lnTo>
                    <a:pt x="473" y="81"/>
                  </a:lnTo>
                  <a:lnTo>
                    <a:pt x="471" y="79"/>
                  </a:lnTo>
                  <a:lnTo>
                    <a:pt x="462" y="70"/>
                  </a:lnTo>
                  <a:lnTo>
                    <a:pt x="456" y="65"/>
                  </a:lnTo>
                  <a:lnTo>
                    <a:pt x="448" y="59"/>
                  </a:lnTo>
                  <a:lnTo>
                    <a:pt x="444" y="56"/>
                  </a:lnTo>
                  <a:lnTo>
                    <a:pt x="442" y="54"/>
                  </a:lnTo>
                  <a:lnTo>
                    <a:pt x="437" y="54"/>
                  </a:lnTo>
                  <a:lnTo>
                    <a:pt x="428" y="46"/>
                  </a:lnTo>
                  <a:lnTo>
                    <a:pt x="420" y="40"/>
                  </a:lnTo>
                  <a:lnTo>
                    <a:pt x="412" y="36"/>
                  </a:lnTo>
                  <a:lnTo>
                    <a:pt x="404" y="31"/>
                  </a:lnTo>
                  <a:lnTo>
                    <a:pt x="398" y="24"/>
                  </a:lnTo>
                  <a:lnTo>
                    <a:pt x="388" y="20"/>
                  </a:lnTo>
                  <a:lnTo>
                    <a:pt x="382" y="19"/>
                  </a:lnTo>
                  <a:lnTo>
                    <a:pt x="375" y="15"/>
                  </a:lnTo>
                  <a:lnTo>
                    <a:pt x="369" y="11"/>
                  </a:lnTo>
                  <a:lnTo>
                    <a:pt x="362" y="11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0"/>
                  </a:lnTo>
                  <a:lnTo>
                    <a:pt x="311" y="0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9" y="6"/>
                  </a:lnTo>
                  <a:lnTo>
                    <a:pt x="274" y="7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5" y="15"/>
                  </a:lnTo>
                  <a:lnTo>
                    <a:pt x="241" y="15"/>
                  </a:lnTo>
                  <a:lnTo>
                    <a:pt x="231" y="17"/>
                  </a:lnTo>
                  <a:lnTo>
                    <a:pt x="227" y="19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5"/>
                  </a:lnTo>
                  <a:lnTo>
                    <a:pt x="191" y="29"/>
                  </a:lnTo>
                  <a:lnTo>
                    <a:pt x="182" y="31"/>
                  </a:lnTo>
                  <a:lnTo>
                    <a:pt x="174" y="36"/>
                  </a:lnTo>
                  <a:lnTo>
                    <a:pt x="166" y="37"/>
                  </a:lnTo>
                  <a:lnTo>
                    <a:pt x="161" y="42"/>
                  </a:lnTo>
                  <a:lnTo>
                    <a:pt x="152" y="45"/>
                  </a:lnTo>
                  <a:lnTo>
                    <a:pt x="142" y="49"/>
                  </a:lnTo>
                  <a:lnTo>
                    <a:pt x="132" y="50"/>
                  </a:lnTo>
                  <a:lnTo>
                    <a:pt x="127" y="56"/>
                  </a:lnTo>
                  <a:lnTo>
                    <a:pt x="121" y="56"/>
                  </a:lnTo>
                  <a:lnTo>
                    <a:pt x="117" y="56"/>
                  </a:lnTo>
                  <a:lnTo>
                    <a:pt x="112" y="58"/>
                  </a:lnTo>
                  <a:lnTo>
                    <a:pt x="110" y="59"/>
                  </a:lnTo>
                  <a:lnTo>
                    <a:pt x="99" y="65"/>
                  </a:lnTo>
                  <a:lnTo>
                    <a:pt x="92" y="67"/>
                  </a:lnTo>
                  <a:lnTo>
                    <a:pt x="83" y="70"/>
                  </a:lnTo>
                  <a:lnTo>
                    <a:pt x="75" y="74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28" y="99"/>
                  </a:lnTo>
                  <a:lnTo>
                    <a:pt x="23" y="102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" y="439"/>
              <a:ext cx="156" cy="102"/>
            </a:xfrm>
            <a:custGeom>
              <a:avLst/>
              <a:gdLst>
                <a:gd name="T0" fmla="*/ 622 w 625"/>
                <a:gd name="T1" fmla="*/ 67 h 409"/>
                <a:gd name="T2" fmla="*/ 604 w 625"/>
                <a:gd name="T3" fmla="*/ 46 h 409"/>
                <a:gd name="T4" fmla="*/ 583 w 625"/>
                <a:gd name="T5" fmla="*/ 27 h 409"/>
                <a:gd name="T6" fmla="*/ 558 w 625"/>
                <a:gd name="T7" fmla="*/ 15 h 409"/>
                <a:gd name="T8" fmla="*/ 530 w 625"/>
                <a:gd name="T9" fmla="*/ 5 h 409"/>
                <a:gd name="T10" fmla="*/ 505 w 625"/>
                <a:gd name="T11" fmla="*/ 0 h 409"/>
                <a:gd name="T12" fmla="*/ 487 w 625"/>
                <a:gd name="T13" fmla="*/ 0 h 409"/>
                <a:gd name="T14" fmla="*/ 466 w 625"/>
                <a:gd name="T15" fmla="*/ 0 h 409"/>
                <a:gd name="T16" fmla="*/ 446 w 625"/>
                <a:gd name="T17" fmla="*/ 6 h 409"/>
                <a:gd name="T18" fmla="*/ 417 w 625"/>
                <a:gd name="T19" fmla="*/ 13 h 409"/>
                <a:gd name="T20" fmla="*/ 391 w 625"/>
                <a:gd name="T21" fmla="*/ 25 h 409"/>
                <a:gd name="T22" fmla="*/ 360 w 625"/>
                <a:gd name="T23" fmla="*/ 35 h 409"/>
                <a:gd name="T24" fmla="*/ 331 w 625"/>
                <a:gd name="T25" fmla="*/ 48 h 409"/>
                <a:gd name="T26" fmla="*/ 301 w 625"/>
                <a:gd name="T27" fmla="*/ 60 h 409"/>
                <a:gd name="T28" fmla="*/ 274 w 625"/>
                <a:gd name="T29" fmla="*/ 73 h 409"/>
                <a:gd name="T30" fmla="*/ 245 w 625"/>
                <a:gd name="T31" fmla="*/ 86 h 409"/>
                <a:gd name="T32" fmla="*/ 221 w 625"/>
                <a:gd name="T33" fmla="*/ 98 h 409"/>
                <a:gd name="T34" fmla="*/ 203 w 625"/>
                <a:gd name="T35" fmla="*/ 108 h 409"/>
                <a:gd name="T36" fmla="*/ 183 w 625"/>
                <a:gd name="T37" fmla="*/ 119 h 409"/>
                <a:gd name="T38" fmla="*/ 160 w 625"/>
                <a:gd name="T39" fmla="*/ 130 h 409"/>
                <a:gd name="T40" fmla="*/ 135 w 625"/>
                <a:gd name="T41" fmla="*/ 144 h 409"/>
                <a:gd name="T42" fmla="*/ 116 w 625"/>
                <a:gd name="T43" fmla="*/ 157 h 409"/>
                <a:gd name="T44" fmla="*/ 95 w 625"/>
                <a:gd name="T45" fmla="*/ 171 h 409"/>
                <a:gd name="T46" fmla="*/ 75 w 625"/>
                <a:gd name="T47" fmla="*/ 188 h 409"/>
                <a:gd name="T48" fmla="*/ 54 w 625"/>
                <a:gd name="T49" fmla="*/ 201 h 409"/>
                <a:gd name="T50" fmla="*/ 37 w 625"/>
                <a:gd name="T51" fmla="*/ 214 h 409"/>
                <a:gd name="T52" fmla="*/ 14 w 625"/>
                <a:gd name="T53" fmla="*/ 243 h 409"/>
                <a:gd name="T54" fmla="*/ 0 w 625"/>
                <a:gd name="T55" fmla="*/ 268 h 409"/>
                <a:gd name="T56" fmla="*/ 0 w 625"/>
                <a:gd name="T57" fmla="*/ 298 h 409"/>
                <a:gd name="T58" fmla="*/ 1 w 625"/>
                <a:gd name="T59" fmla="*/ 325 h 409"/>
                <a:gd name="T60" fmla="*/ 8 w 625"/>
                <a:gd name="T61" fmla="*/ 350 h 409"/>
                <a:gd name="T62" fmla="*/ 22 w 625"/>
                <a:gd name="T63" fmla="*/ 375 h 409"/>
                <a:gd name="T64" fmla="*/ 41 w 625"/>
                <a:gd name="T65" fmla="*/ 393 h 409"/>
                <a:gd name="T66" fmla="*/ 67 w 625"/>
                <a:gd name="T67" fmla="*/ 405 h 409"/>
                <a:gd name="T68" fmla="*/ 95 w 625"/>
                <a:gd name="T69" fmla="*/ 409 h 409"/>
                <a:gd name="T70" fmla="*/ 118 w 625"/>
                <a:gd name="T71" fmla="*/ 405 h 409"/>
                <a:gd name="T72" fmla="*/ 135 w 625"/>
                <a:gd name="T73" fmla="*/ 398 h 409"/>
                <a:gd name="T74" fmla="*/ 158 w 625"/>
                <a:gd name="T75" fmla="*/ 389 h 409"/>
                <a:gd name="T76" fmla="*/ 183 w 625"/>
                <a:gd name="T77" fmla="*/ 378 h 409"/>
                <a:gd name="T78" fmla="*/ 208 w 625"/>
                <a:gd name="T79" fmla="*/ 364 h 409"/>
                <a:gd name="T80" fmla="*/ 238 w 625"/>
                <a:gd name="T81" fmla="*/ 350 h 409"/>
                <a:gd name="T82" fmla="*/ 267 w 625"/>
                <a:gd name="T83" fmla="*/ 339 h 409"/>
                <a:gd name="T84" fmla="*/ 296 w 625"/>
                <a:gd name="T85" fmla="*/ 323 h 409"/>
                <a:gd name="T86" fmla="*/ 326 w 625"/>
                <a:gd name="T87" fmla="*/ 309 h 409"/>
                <a:gd name="T88" fmla="*/ 356 w 625"/>
                <a:gd name="T89" fmla="*/ 298 h 409"/>
                <a:gd name="T90" fmla="*/ 388 w 625"/>
                <a:gd name="T91" fmla="*/ 281 h 409"/>
                <a:gd name="T92" fmla="*/ 416 w 625"/>
                <a:gd name="T93" fmla="*/ 268 h 409"/>
                <a:gd name="T94" fmla="*/ 442 w 625"/>
                <a:gd name="T95" fmla="*/ 256 h 409"/>
                <a:gd name="T96" fmla="*/ 467 w 625"/>
                <a:gd name="T97" fmla="*/ 248 h 409"/>
                <a:gd name="T98" fmla="*/ 493 w 625"/>
                <a:gd name="T99" fmla="*/ 236 h 409"/>
                <a:gd name="T100" fmla="*/ 514 w 625"/>
                <a:gd name="T101" fmla="*/ 226 h 409"/>
                <a:gd name="T102" fmla="*/ 531 w 625"/>
                <a:gd name="T103" fmla="*/ 222 h 409"/>
                <a:gd name="T104" fmla="*/ 558 w 625"/>
                <a:gd name="T105" fmla="*/ 214 h 409"/>
                <a:gd name="T106" fmla="*/ 575 w 625"/>
                <a:gd name="T107" fmla="*/ 206 h 409"/>
                <a:gd name="T108" fmla="*/ 595 w 625"/>
                <a:gd name="T109" fmla="*/ 193 h 409"/>
                <a:gd name="T110" fmla="*/ 608 w 625"/>
                <a:gd name="T111" fmla="*/ 160 h 409"/>
                <a:gd name="T112" fmla="*/ 612 w 625"/>
                <a:gd name="T113" fmla="*/ 142 h 409"/>
                <a:gd name="T114" fmla="*/ 617 w 625"/>
                <a:gd name="T115" fmla="*/ 121 h 409"/>
                <a:gd name="T116" fmla="*/ 622 w 625"/>
                <a:gd name="T117" fmla="*/ 104 h 409"/>
                <a:gd name="T118" fmla="*/ 625 w 625"/>
                <a:gd name="T11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409">
                  <a:moveTo>
                    <a:pt x="625" y="90"/>
                  </a:moveTo>
                  <a:lnTo>
                    <a:pt x="625" y="83"/>
                  </a:lnTo>
                  <a:lnTo>
                    <a:pt x="625" y="73"/>
                  </a:lnTo>
                  <a:lnTo>
                    <a:pt x="622" y="67"/>
                  </a:lnTo>
                  <a:lnTo>
                    <a:pt x="617" y="56"/>
                  </a:lnTo>
                  <a:lnTo>
                    <a:pt x="612" y="52"/>
                  </a:lnTo>
                  <a:lnTo>
                    <a:pt x="610" y="51"/>
                  </a:lnTo>
                  <a:lnTo>
                    <a:pt x="604" y="46"/>
                  </a:lnTo>
                  <a:lnTo>
                    <a:pt x="600" y="42"/>
                  </a:lnTo>
                  <a:lnTo>
                    <a:pt x="595" y="35"/>
                  </a:lnTo>
                  <a:lnTo>
                    <a:pt x="589" y="31"/>
                  </a:lnTo>
                  <a:lnTo>
                    <a:pt x="583" y="27"/>
                  </a:lnTo>
                  <a:lnTo>
                    <a:pt x="575" y="25"/>
                  </a:lnTo>
                  <a:lnTo>
                    <a:pt x="570" y="21"/>
                  </a:lnTo>
                  <a:lnTo>
                    <a:pt x="564" y="18"/>
                  </a:lnTo>
                  <a:lnTo>
                    <a:pt x="558" y="15"/>
                  </a:lnTo>
                  <a:lnTo>
                    <a:pt x="550" y="11"/>
                  </a:lnTo>
                  <a:lnTo>
                    <a:pt x="545" y="10"/>
                  </a:lnTo>
                  <a:lnTo>
                    <a:pt x="537" y="10"/>
                  </a:lnTo>
                  <a:lnTo>
                    <a:pt x="530" y="5"/>
                  </a:lnTo>
                  <a:lnTo>
                    <a:pt x="526" y="5"/>
                  </a:lnTo>
                  <a:lnTo>
                    <a:pt x="516" y="1"/>
                  </a:lnTo>
                  <a:lnTo>
                    <a:pt x="51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4" y="1"/>
                  </a:lnTo>
                  <a:lnTo>
                    <a:pt x="450" y="5"/>
                  </a:lnTo>
                  <a:lnTo>
                    <a:pt x="446" y="6"/>
                  </a:lnTo>
                  <a:lnTo>
                    <a:pt x="438" y="10"/>
                  </a:lnTo>
                  <a:lnTo>
                    <a:pt x="429" y="10"/>
                  </a:lnTo>
                  <a:lnTo>
                    <a:pt x="425" y="11"/>
                  </a:lnTo>
                  <a:lnTo>
                    <a:pt x="417" y="13"/>
                  </a:lnTo>
                  <a:lnTo>
                    <a:pt x="412" y="15"/>
                  </a:lnTo>
                  <a:lnTo>
                    <a:pt x="404" y="18"/>
                  </a:lnTo>
                  <a:lnTo>
                    <a:pt x="397" y="21"/>
                  </a:lnTo>
                  <a:lnTo>
                    <a:pt x="391" y="25"/>
                  </a:lnTo>
                  <a:lnTo>
                    <a:pt x="384" y="27"/>
                  </a:lnTo>
                  <a:lnTo>
                    <a:pt x="374" y="30"/>
                  </a:lnTo>
                  <a:lnTo>
                    <a:pt x="368" y="31"/>
                  </a:lnTo>
                  <a:lnTo>
                    <a:pt x="360" y="35"/>
                  </a:lnTo>
                  <a:lnTo>
                    <a:pt x="354" y="38"/>
                  </a:lnTo>
                  <a:lnTo>
                    <a:pt x="345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4" y="51"/>
                  </a:lnTo>
                  <a:lnTo>
                    <a:pt x="318" y="55"/>
                  </a:lnTo>
                  <a:lnTo>
                    <a:pt x="308" y="56"/>
                  </a:lnTo>
                  <a:lnTo>
                    <a:pt x="301" y="60"/>
                  </a:lnTo>
                  <a:lnTo>
                    <a:pt x="293" y="64"/>
                  </a:lnTo>
                  <a:lnTo>
                    <a:pt x="288" y="67"/>
                  </a:lnTo>
                  <a:lnTo>
                    <a:pt x="280" y="71"/>
                  </a:lnTo>
                  <a:lnTo>
                    <a:pt x="274" y="73"/>
                  </a:lnTo>
                  <a:lnTo>
                    <a:pt x="268" y="76"/>
                  </a:lnTo>
                  <a:lnTo>
                    <a:pt x="263" y="80"/>
                  </a:lnTo>
                  <a:lnTo>
                    <a:pt x="254" y="85"/>
                  </a:lnTo>
                  <a:lnTo>
                    <a:pt x="245" y="86"/>
                  </a:lnTo>
                  <a:lnTo>
                    <a:pt x="238" y="90"/>
                  </a:lnTo>
                  <a:lnTo>
                    <a:pt x="233" y="93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20" y="101"/>
                  </a:lnTo>
                  <a:lnTo>
                    <a:pt x="213" y="104"/>
                  </a:lnTo>
                  <a:lnTo>
                    <a:pt x="208" y="105"/>
                  </a:lnTo>
                  <a:lnTo>
                    <a:pt x="203" y="108"/>
                  </a:lnTo>
                  <a:lnTo>
                    <a:pt x="199" y="111"/>
                  </a:lnTo>
                  <a:lnTo>
                    <a:pt x="195" y="115"/>
                  </a:lnTo>
                  <a:lnTo>
                    <a:pt x="187" y="117"/>
                  </a:lnTo>
                  <a:lnTo>
                    <a:pt x="183" y="119"/>
                  </a:lnTo>
                  <a:lnTo>
                    <a:pt x="175" y="121"/>
                  </a:lnTo>
                  <a:lnTo>
                    <a:pt x="171" y="126"/>
                  </a:lnTo>
                  <a:lnTo>
                    <a:pt x="166" y="129"/>
                  </a:lnTo>
                  <a:lnTo>
                    <a:pt x="160" y="130"/>
                  </a:lnTo>
                  <a:lnTo>
                    <a:pt x="155" y="135"/>
                  </a:lnTo>
                  <a:lnTo>
                    <a:pt x="147" y="138"/>
                  </a:lnTo>
                  <a:lnTo>
                    <a:pt x="143" y="142"/>
                  </a:lnTo>
                  <a:lnTo>
                    <a:pt x="135" y="144"/>
                  </a:lnTo>
                  <a:lnTo>
                    <a:pt x="132" y="148"/>
                  </a:lnTo>
                  <a:lnTo>
                    <a:pt x="125" y="151"/>
                  </a:lnTo>
                  <a:lnTo>
                    <a:pt x="121" y="154"/>
                  </a:lnTo>
                  <a:lnTo>
                    <a:pt x="116" y="157"/>
                  </a:lnTo>
                  <a:lnTo>
                    <a:pt x="112" y="163"/>
                  </a:lnTo>
                  <a:lnTo>
                    <a:pt x="105" y="165"/>
                  </a:lnTo>
                  <a:lnTo>
                    <a:pt x="100" y="167"/>
                  </a:lnTo>
                  <a:lnTo>
                    <a:pt x="95" y="171"/>
                  </a:lnTo>
                  <a:lnTo>
                    <a:pt x="88" y="176"/>
                  </a:lnTo>
                  <a:lnTo>
                    <a:pt x="82" y="179"/>
                  </a:lnTo>
                  <a:lnTo>
                    <a:pt x="80" y="184"/>
                  </a:lnTo>
                  <a:lnTo>
                    <a:pt x="75" y="188"/>
                  </a:lnTo>
                  <a:lnTo>
                    <a:pt x="70" y="190"/>
                  </a:lnTo>
                  <a:lnTo>
                    <a:pt x="67" y="194"/>
                  </a:lnTo>
                  <a:lnTo>
                    <a:pt x="58" y="196"/>
                  </a:lnTo>
                  <a:lnTo>
                    <a:pt x="54" y="201"/>
                  </a:lnTo>
                  <a:lnTo>
                    <a:pt x="53" y="204"/>
                  </a:lnTo>
                  <a:lnTo>
                    <a:pt x="45" y="209"/>
                  </a:lnTo>
                  <a:lnTo>
                    <a:pt x="41" y="213"/>
                  </a:lnTo>
                  <a:lnTo>
                    <a:pt x="37" y="214"/>
                  </a:lnTo>
                  <a:lnTo>
                    <a:pt x="33" y="218"/>
                  </a:lnTo>
                  <a:lnTo>
                    <a:pt x="28" y="226"/>
                  </a:lnTo>
                  <a:lnTo>
                    <a:pt x="20" y="234"/>
                  </a:lnTo>
                  <a:lnTo>
                    <a:pt x="14" y="243"/>
                  </a:lnTo>
                  <a:lnTo>
                    <a:pt x="12" y="248"/>
                  </a:lnTo>
                  <a:lnTo>
                    <a:pt x="7" y="255"/>
                  </a:lnTo>
                  <a:lnTo>
                    <a:pt x="3" y="263"/>
                  </a:lnTo>
                  <a:lnTo>
                    <a:pt x="0" y="268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3" y="339"/>
                  </a:lnTo>
                  <a:lnTo>
                    <a:pt x="7" y="346"/>
                  </a:lnTo>
                  <a:lnTo>
                    <a:pt x="8" y="350"/>
                  </a:lnTo>
                  <a:lnTo>
                    <a:pt x="12" y="356"/>
                  </a:lnTo>
                  <a:lnTo>
                    <a:pt x="14" y="364"/>
                  </a:lnTo>
                  <a:lnTo>
                    <a:pt x="17" y="369"/>
                  </a:lnTo>
                  <a:lnTo>
                    <a:pt x="22" y="375"/>
                  </a:lnTo>
                  <a:lnTo>
                    <a:pt x="28" y="380"/>
                  </a:lnTo>
                  <a:lnTo>
                    <a:pt x="32" y="384"/>
                  </a:lnTo>
                  <a:lnTo>
                    <a:pt x="37" y="389"/>
                  </a:lnTo>
                  <a:lnTo>
                    <a:pt x="41" y="393"/>
                  </a:lnTo>
                  <a:lnTo>
                    <a:pt x="45" y="396"/>
                  </a:lnTo>
                  <a:lnTo>
                    <a:pt x="53" y="401"/>
                  </a:lnTo>
                  <a:lnTo>
                    <a:pt x="57" y="403"/>
                  </a:lnTo>
                  <a:lnTo>
                    <a:pt x="67" y="405"/>
                  </a:lnTo>
                  <a:lnTo>
                    <a:pt x="72" y="409"/>
                  </a:lnTo>
                  <a:lnTo>
                    <a:pt x="80" y="409"/>
                  </a:lnTo>
                  <a:lnTo>
                    <a:pt x="87" y="409"/>
                  </a:lnTo>
                  <a:lnTo>
                    <a:pt x="95" y="409"/>
                  </a:lnTo>
                  <a:lnTo>
                    <a:pt x="105" y="409"/>
                  </a:lnTo>
                  <a:lnTo>
                    <a:pt x="107" y="405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2" y="403"/>
                  </a:lnTo>
                  <a:lnTo>
                    <a:pt x="128" y="401"/>
                  </a:lnTo>
                  <a:lnTo>
                    <a:pt x="132" y="401"/>
                  </a:lnTo>
                  <a:lnTo>
                    <a:pt x="135" y="398"/>
                  </a:lnTo>
                  <a:lnTo>
                    <a:pt x="143" y="396"/>
                  </a:lnTo>
                  <a:lnTo>
                    <a:pt x="147" y="393"/>
                  </a:lnTo>
                  <a:lnTo>
                    <a:pt x="153" y="392"/>
                  </a:lnTo>
                  <a:lnTo>
                    <a:pt x="158" y="389"/>
                  </a:lnTo>
                  <a:lnTo>
                    <a:pt x="166" y="386"/>
                  </a:lnTo>
                  <a:lnTo>
                    <a:pt x="171" y="382"/>
                  </a:lnTo>
                  <a:lnTo>
                    <a:pt x="175" y="380"/>
                  </a:lnTo>
                  <a:lnTo>
                    <a:pt x="183" y="378"/>
                  </a:lnTo>
                  <a:lnTo>
                    <a:pt x="187" y="373"/>
                  </a:lnTo>
                  <a:lnTo>
                    <a:pt x="196" y="371"/>
                  </a:lnTo>
                  <a:lnTo>
                    <a:pt x="203" y="369"/>
                  </a:lnTo>
                  <a:lnTo>
                    <a:pt x="208" y="364"/>
                  </a:lnTo>
                  <a:lnTo>
                    <a:pt x="216" y="361"/>
                  </a:lnTo>
                  <a:lnTo>
                    <a:pt x="221" y="359"/>
                  </a:lnTo>
                  <a:lnTo>
                    <a:pt x="228" y="355"/>
                  </a:lnTo>
                  <a:lnTo>
                    <a:pt x="238" y="350"/>
                  </a:lnTo>
                  <a:lnTo>
                    <a:pt x="245" y="350"/>
                  </a:lnTo>
                  <a:lnTo>
                    <a:pt x="251" y="346"/>
                  </a:lnTo>
                  <a:lnTo>
                    <a:pt x="258" y="343"/>
                  </a:lnTo>
                  <a:lnTo>
                    <a:pt x="267" y="339"/>
                  </a:lnTo>
                  <a:lnTo>
                    <a:pt x="271" y="334"/>
                  </a:lnTo>
                  <a:lnTo>
                    <a:pt x="279" y="328"/>
                  </a:lnTo>
                  <a:lnTo>
                    <a:pt x="288" y="328"/>
                  </a:lnTo>
                  <a:lnTo>
                    <a:pt x="296" y="323"/>
                  </a:lnTo>
                  <a:lnTo>
                    <a:pt x="304" y="323"/>
                  </a:lnTo>
                  <a:lnTo>
                    <a:pt x="313" y="318"/>
                  </a:lnTo>
                  <a:lnTo>
                    <a:pt x="318" y="314"/>
                  </a:lnTo>
                  <a:lnTo>
                    <a:pt x="326" y="309"/>
                  </a:lnTo>
                  <a:lnTo>
                    <a:pt x="333" y="306"/>
                  </a:lnTo>
                  <a:lnTo>
                    <a:pt x="343" y="302"/>
                  </a:lnTo>
                  <a:lnTo>
                    <a:pt x="349" y="300"/>
                  </a:lnTo>
                  <a:lnTo>
                    <a:pt x="356" y="298"/>
                  </a:lnTo>
                  <a:lnTo>
                    <a:pt x="366" y="293"/>
                  </a:lnTo>
                  <a:lnTo>
                    <a:pt x="372" y="290"/>
                  </a:lnTo>
                  <a:lnTo>
                    <a:pt x="379" y="286"/>
                  </a:lnTo>
                  <a:lnTo>
                    <a:pt x="388" y="281"/>
                  </a:lnTo>
                  <a:lnTo>
                    <a:pt x="395" y="280"/>
                  </a:lnTo>
                  <a:lnTo>
                    <a:pt x="399" y="275"/>
                  </a:lnTo>
                  <a:lnTo>
                    <a:pt x="409" y="273"/>
                  </a:lnTo>
                  <a:lnTo>
                    <a:pt x="416" y="268"/>
                  </a:lnTo>
                  <a:lnTo>
                    <a:pt x="421" y="264"/>
                  </a:lnTo>
                  <a:lnTo>
                    <a:pt x="429" y="263"/>
                  </a:lnTo>
                  <a:lnTo>
                    <a:pt x="437" y="259"/>
                  </a:lnTo>
                  <a:lnTo>
                    <a:pt x="442" y="256"/>
                  </a:lnTo>
                  <a:lnTo>
                    <a:pt x="450" y="255"/>
                  </a:lnTo>
                  <a:lnTo>
                    <a:pt x="454" y="250"/>
                  </a:lnTo>
                  <a:lnTo>
                    <a:pt x="464" y="250"/>
                  </a:lnTo>
                  <a:lnTo>
                    <a:pt x="467" y="248"/>
                  </a:lnTo>
                  <a:lnTo>
                    <a:pt x="476" y="244"/>
                  </a:lnTo>
                  <a:lnTo>
                    <a:pt x="479" y="243"/>
                  </a:lnTo>
                  <a:lnTo>
                    <a:pt x="487" y="238"/>
                  </a:lnTo>
                  <a:lnTo>
                    <a:pt x="493" y="236"/>
                  </a:lnTo>
                  <a:lnTo>
                    <a:pt x="501" y="234"/>
                  </a:lnTo>
                  <a:lnTo>
                    <a:pt x="505" y="231"/>
                  </a:lnTo>
                  <a:lnTo>
                    <a:pt x="509" y="230"/>
                  </a:lnTo>
                  <a:lnTo>
                    <a:pt x="514" y="226"/>
                  </a:lnTo>
                  <a:lnTo>
                    <a:pt x="518" y="226"/>
                  </a:lnTo>
                  <a:lnTo>
                    <a:pt x="522" y="225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7" y="219"/>
                  </a:lnTo>
                  <a:lnTo>
                    <a:pt x="545" y="218"/>
                  </a:lnTo>
                  <a:lnTo>
                    <a:pt x="550" y="218"/>
                  </a:lnTo>
                  <a:lnTo>
                    <a:pt x="558" y="214"/>
                  </a:lnTo>
                  <a:lnTo>
                    <a:pt x="562" y="213"/>
                  </a:lnTo>
                  <a:lnTo>
                    <a:pt x="567" y="213"/>
                  </a:lnTo>
                  <a:lnTo>
                    <a:pt x="571" y="210"/>
                  </a:lnTo>
                  <a:lnTo>
                    <a:pt x="575" y="206"/>
                  </a:lnTo>
                  <a:lnTo>
                    <a:pt x="580" y="204"/>
                  </a:lnTo>
                  <a:lnTo>
                    <a:pt x="584" y="201"/>
                  </a:lnTo>
                  <a:lnTo>
                    <a:pt x="589" y="200"/>
                  </a:lnTo>
                  <a:lnTo>
                    <a:pt x="595" y="193"/>
                  </a:lnTo>
                  <a:lnTo>
                    <a:pt x="598" y="184"/>
                  </a:lnTo>
                  <a:lnTo>
                    <a:pt x="604" y="175"/>
                  </a:lnTo>
                  <a:lnTo>
                    <a:pt x="608" y="167"/>
                  </a:lnTo>
                  <a:lnTo>
                    <a:pt x="608" y="160"/>
                  </a:lnTo>
                  <a:lnTo>
                    <a:pt x="610" y="156"/>
                  </a:lnTo>
                  <a:lnTo>
                    <a:pt x="610" y="151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12" y="135"/>
                  </a:lnTo>
                  <a:lnTo>
                    <a:pt x="614" y="130"/>
                  </a:lnTo>
                  <a:lnTo>
                    <a:pt x="617" y="126"/>
                  </a:lnTo>
                  <a:lnTo>
                    <a:pt x="617" y="121"/>
                  </a:lnTo>
                  <a:lnTo>
                    <a:pt x="617" y="117"/>
                  </a:lnTo>
                  <a:lnTo>
                    <a:pt x="617" y="111"/>
                  </a:lnTo>
                  <a:lnTo>
                    <a:pt x="619" y="108"/>
                  </a:lnTo>
                  <a:lnTo>
                    <a:pt x="622" y="104"/>
                  </a:lnTo>
                  <a:lnTo>
                    <a:pt x="622" y="98"/>
                  </a:lnTo>
                  <a:lnTo>
                    <a:pt x="623" y="93"/>
                  </a:lnTo>
                  <a:lnTo>
                    <a:pt x="625" y="90"/>
                  </a:lnTo>
                  <a:lnTo>
                    <a:pt x="62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1" y="69"/>
              <a:ext cx="389" cy="358"/>
            </a:xfrm>
            <a:custGeom>
              <a:avLst/>
              <a:gdLst>
                <a:gd name="T0" fmla="*/ 1344 w 1559"/>
                <a:gd name="T1" fmla="*/ 12 h 1434"/>
                <a:gd name="T2" fmla="*/ 1307 w 1559"/>
                <a:gd name="T3" fmla="*/ 32 h 1434"/>
                <a:gd name="T4" fmla="*/ 1257 w 1559"/>
                <a:gd name="T5" fmla="*/ 59 h 1434"/>
                <a:gd name="T6" fmla="*/ 1192 w 1559"/>
                <a:gd name="T7" fmla="*/ 98 h 1434"/>
                <a:gd name="T8" fmla="*/ 1118 w 1559"/>
                <a:gd name="T9" fmla="*/ 146 h 1434"/>
                <a:gd name="T10" fmla="*/ 1034 w 1559"/>
                <a:gd name="T11" fmla="*/ 205 h 1434"/>
                <a:gd name="T12" fmla="*/ 946 w 1559"/>
                <a:gd name="T13" fmla="*/ 275 h 1434"/>
                <a:gd name="T14" fmla="*/ 843 w 1559"/>
                <a:gd name="T15" fmla="*/ 353 h 1434"/>
                <a:gd name="T16" fmla="*/ 741 w 1559"/>
                <a:gd name="T17" fmla="*/ 438 h 1434"/>
                <a:gd name="T18" fmla="*/ 629 w 1559"/>
                <a:gd name="T19" fmla="*/ 538 h 1434"/>
                <a:gd name="T20" fmla="*/ 509 w 1559"/>
                <a:gd name="T21" fmla="*/ 655 h 1434"/>
                <a:gd name="T22" fmla="*/ 389 w 1559"/>
                <a:gd name="T23" fmla="*/ 779 h 1434"/>
                <a:gd name="T24" fmla="*/ 276 w 1559"/>
                <a:gd name="T25" fmla="*/ 906 h 1434"/>
                <a:gd name="T26" fmla="*/ 174 w 1559"/>
                <a:gd name="T27" fmla="*/ 1027 h 1434"/>
                <a:gd name="T28" fmla="*/ 92 w 1559"/>
                <a:gd name="T29" fmla="*/ 1145 h 1434"/>
                <a:gd name="T30" fmla="*/ 32 w 1559"/>
                <a:gd name="T31" fmla="*/ 1243 h 1434"/>
                <a:gd name="T32" fmla="*/ 3 w 1559"/>
                <a:gd name="T33" fmla="*/ 1321 h 1434"/>
                <a:gd name="T34" fmla="*/ 7 w 1559"/>
                <a:gd name="T35" fmla="*/ 1373 h 1434"/>
                <a:gd name="T36" fmla="*/ 34 w 1559"/>
                <a:gd name="T37" fmla="*/ 1417 h 1434"/>
                <a:gd name="T38" fmla="*/ 72 w 1559"/>
                <a:gd name="T39" fmla="*/ 1434 h 1434"/>
                <a:gd name="T40" fmla="*/ 103 w 1559"/>
                <a:gd name="T41" fmla="*/ 1412 h 1434"/>
                <a:gd name="T42" fmla="*/ 142 w 1559"/>
                <a:gd name="T43" fmla="*/ 1381 h 1434"/>
                <a:gd name="T44" fmla="*/ 188 w 1559"/>
                <a:gd name="T45" fmla="*/ 1346 h 1434"/>
                <a:gd name="T46" fmla="*/ 235 w 1559"/>
                <a:gd name="T47" fmla="*/ 1309 h 1434"/>
                <a:gd name="T48" fmla="*/ 285 w 1559"/>
                <a:gd name="T49" fmla="*/ 1272 h 1434"/>
                <a:gd name="T50" fmla="*/ 326 w 1559"/>
                <a:gd name="T51" fmla="*/ 1241 h 1434"/>
                <a:gd name="T52" fmla="*/ 356 w 1559"/>
                <a:gd name="T53" fmla="*/ 1212 h 1434"/>
                <a:gd name="T54" fmla="*/ 387 w 1559"/>
                <a:gd name="T55" fmla="*/ 1181 h 1434"/>
                <a:gd name="T56" fmla="*/ 412 w 1559"/>
                <a:gd name="T57" fmla="*/ 1149 h 1434"/>
                <a:gd name="T58" fmla="*/ 442 w 1559"/>
                <a:gd name="T59" fmla="*/ 1108 h 1434"/>
                <a:gd name="T60" fmla="*/ 488 w 1559"/>
                <a:gd name="T61" fmla="*/ 1055 h 1434"/>
                <a:gd name="T62" fmla="*/ 537 w 1559"/>
                <a:gd name="T63" fmla="*/ 1009 h 1434"/>
                <a:gd name="T64" fmla="*/ 572 w 1559"/>
                <a:gd name="T65" fmla="*/ 989 h 1434"/>
                <a:gd name="T66" fmla="*/ 626 w 1559"/>
                <a:gd name="T67" fmla="*/ 959 h 1434"/>
                <a:gd name="T68" fmla="*/ 693 w 1559"/>
                <a:gd name="T69" fmla="*/ 928 h 1434"/>
                <a:gd name="T70" fmla="*/ 768 w 1559"/>
                <a:gd name="T71" fmla="*/ 893 h 1434"/>
                <a:gd name="T72" fmla="*/ 848 w 1559"/>
                <a:gd name="T73" fmla="*/ 855 h 1434"/>
                <a:gd name="T74" fmla="*/ 927 w 1559"/>
                <a:gd name="T75" fmla="*/ 817 h 1434"/>
                <a:gd name="T76" fmla="*/ 1001 w 1559"/>
                <a:gd name="T77" fmla="*/ 783 h 1434"/>
                <a:gd name="T78" fmla="*/ 1064 w 1559"/>
                <a:gd name="T79" fmla="*/ 751 h 1434"/>
                <a:gd name="T80" fmla="*/ 1117 w 1559"/>
                <a:gd name="T81" fmla="*/ 721 h 1434"/>
                <a:gd name="T82" fmla="*/ 1154 w 1559"/>
                <a:gd name="T83" fmla="*/ 695 h 1434"/>
                <a:gd name="T84" fmla="*/ 1186 w 1559"/>
                <a:gd name="T85" fmla="*/ 667 h 1434"/>
                <a:gd name="T86" fmla="*/ 1226 w 1559"/>
                <a:gd name="T87" fmla="*/ 632 h 1434"/>
                <a:gd name="T88" fmla="*/ 1269 w 1559"/>
                <a:gd name="T89" fmla="*/ 596 h 1434"/>
                <a:gd name="T90" fmla="*/ 1315 w 1559"/>
                <a:gd name="T91" fmla="*/ 559 h 1434"/>
                <a:gd name="T92" fmla="*/ 1356 w 1559"/>
                <a:gd name="T93" fmla="*/ 522 h 1434"/>
                <a:gd name="T94" fmla="*/ 1396 w 1559"/>
                <a:gd name="T95" fmla="*/ 488 h 1434"/>
                <a:gd name="T96" fmla="*/ 1440 w 1559"/>
                <a:gd name="T97" fmla="*/ 449 h 1434"/>
                <a:gd name="T98" fmla="*/ 1477 w 1559"/>
                <a:gd name="T99" fmla="*/ 413 h 1434"/>
                <a:gd name="T100" fmla="*/ 1507 w 1559"/>
                <a:gd name="T101" fmla="*/ 376 h 1434"/>
                <a:gd name="T102" fmla="*/ 1532 w 1559"/>
                <a:gd name="T103" fmla="*/ 340 h 1434"/>
                <a:gd name="T104" fmla="*/ 1553 w 1559"/>
                <a:gd name="T105" fmla="*/ 309 h 1434"/>
                <a:gd name="T106" fmla="*/ 1559 w 1559"/>
                <a:gd name="T107" fmla="*/ 269 h 1434"/>
                <a:gd name="T108" fmla="*/ 1553 w 1559"/>
                <a:gd name="T109" fmla="*/ 225 h 1434"/>
                <a:gd name="T110" fmla="*/ 1536 w 1559"/>
                <a:gd name="T111" fmla="*/ 178 h 1434"/>
                <a:gd name="T112" fmla="*/ 1515 w 1559"/>
                <a:gd name="T113" fmla="*/ 132 h 1434"/>
                <a:gd name="T114" fmla="*/ 1489 w 1559"/>
                <a:gd name="T115" fmla="*/ 90 h 1434"/>
                <a:gd name="T116" fmla="*/ 1456 w 1559"/>
                <a:gd name="T117" fmla="*/ 58 h 1434"/>
                <a:gd name="T118" fmla="*/ 1425 w 1559"/>
                <a:gd name="T119" fmla="*/ 28 h 1434"/>
                <a:gd name="T120" fmla="*/ 1382 w 1559"/>
                <a:gd name="T121" fmla="*/ 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9" h="1434">
                  <a:moveTo>
                    <a:pt x="1371" y="3"/>
                  </a:moveTo>
                  <a:lnTo>
                    <a:pt x="1369" y="3"/>
                  </a:lnTo>
                  <a:lnTo>
                    <a:pt x="1365" y="3"/>
                  </a:lnTo>
                  <a:lnTo>
                    <a:pt x="1357" y="7"/>
                  </a:lnTo>
                  <a:lnTo>
                    <a:pt x="1355" y="9"/>
                  </a:lnTo>
                  <a:lnTo>
                    <a:pt x="1350" y="9"/>
                  </a:lnTo>
                  <a:lnTo>
                    <a:pt x="1344" y="12"/>
                  </a:lnTo>
                  <a:lnTo>
                    <a:pt x="1340" y="15"/>
                  </a:lnTo>
                  <a:lnTo>
                    <a:pt x="1336" y="19"/>
                  </a:lnTo>
                  <a:lnTo>
                    <a:pt x="1328" y="19"/>
                  </a:lnTo>
                  <a:lnTo>
                    <a:pt x="1325" y="23"/>
                  </a:lnTo>
                  <a:lnTo>
                    <a:pt x="1319" y="25"/>
                  </a:lnTo>
                  <a:lnTo>
                    <a:pt x="1315" y="28"/>
                  </a:lnTo>
                  <a:lnTo>
                    <a:pt x="1307" y="32"/>
                  </a:lnTo>
                  <a:lnTo>
                    <a:pt x="1302" y="37"/>
                  </a:lnTo>
                  <a:lnTo>
                    <a:pt x="1294" y="40"/>
                  </a:lnTo>
                  <a:lnTo>
                    <a:pt x="1288" y="44"/>
                  </a:lnTo>
                  <a:lnTo>
                    <a:pt x="1277" y="46"/>
                  </a:lnTo>
                  <a:lnTo>
                    <a:pt x="1272" y="52"/>
                  </a:lnTo>
                  <a:lnTo>
                    <a:pt x="1264" y="58"/>
                  </a:lnTo>
                  <a:lnTo>
                    <a:pt x="1257" y="59"/>
                  </a:lnTo>
                  <a:lnTo>
                    <a:pt x="1248" y="66"/>
                  </a:lnTo>
                  <a:lnTo>
                    <a:pt x="1239" y="71"/>
                  </a:lnTo>
                  <a:lnTo>
                    <a:pt x="1230" y="77"/>
                  </a:lnTo>
                  <a:lnTo>
                    <a:pt x="1222" y="83"/>
                  </a:lnTo>
                  <a:lnTo>
                    <a:pt x="1211" y="87"/>
                  </a:lnTo>
                  <a:lnTo>
                    <a:pt x="1204" y="91"/>
                  </a:lnTo>
                  <a:lnTo>
                    <a:pt x="1192" y="98"/>
                  </a:lnTo>
                  <a:lnTo>
                    <a:pt x="1182" y="107"/>
                  </a:lnTo>
                  <a:lnTo>
                    <a:pt x="1173" y="112"/>
                  </a:lnTo>
                  <a:lnTo>
                    <a:pt x="1161" y="120"/>
                  </a:lnTo>
                  <a:lnTo>
                    <a:pt x="1154" y="126"/>
                  </a:lnTo>
                  <a:lnTo>
                    <a:pt x="1142" y="133"/>
                  </a:lnTo>
                  <a:lnTo>
                    <a:pt x="1130" y="140"/>
                  </a:lnTo>
                  <a:lnTo>
                    <a:pt x="1118" y="146"/>
                  </a:lnTo>
                  <a:lnTo>
                    <a:pt x="1106" y="155"/>
                  </a:lnTo>
                  <a:lnTo>
                    <a:pt x="1094" y="165"/>
                  </a:lnTo>
                  <a:lnTo>
                    <a:pt x="1081" y="171"/>
                  </a:lnTo>
                  <a:lnTo>
                    <a:pt x="1072" y="180"/>
                  </a:lnTo>
                  <a:lnTo>
                    <a:pt x="1061" y="188"/>
                  </a:lnTo>
                  <a:lnTo>
                    <a:pt x="1047" y="196"/>
                  </a:lnTo>
                  <a:lnTo>
                    <a:pt x="1034" y="205"/>
                  </a:lnTo>
                  <a:lnTo>
                    <a:pt x="1022" y="216"/>
                  </a:lnTo>
                  <a:lnTo>
                    <a:pt x="1010" y="225"/>
                  </a:lnTo>
                  <a:lnTo>
                    <a:pt x="997" y="233"/>
                  </a:lnTo>
                  <a:lnTo>
                    <a:pt x="984" y="245"/>
                  </a:lnTo>
                  <a:lnTo>
                    <a:pt x="971" y="255"/>
                  </a:lnTo>
                  <a:lnTo>
                    <a:pt x="956" y="263"/>
                  </a:lnTo>
                  <a:lnTo>
                    <a:pt x="946" y="275"/>
                  </a:lnTo>
                  <a:lnTo>
                    <a:pt x="929" y="284"/>
                  </a:lnTo>
                  <a:lnTo>
                    <a:pt x="915" y="296"/>
                  </a:lnTo>
                  <a:lnTo>
                    <a:pt x="901" y="307"/>
                  </a:lnTo>
                  <a:lnTo>
                    <a:pt x="890" y="319"/>
                  </a:lnTo>
                  <a:lnTo>
                    <a:pt x="873" y="329"/>
                  </a:lnTo>
                  <a:lnTo>
                    <a:pt x="860" y="340"/>
                  </a:lnTo>
                  <a:lnTo>
                    <a:pt x="843" y="353"/>
                  </a:lnTo>
                  <a:lnTo>
                    <a:pt x="830" y="365"/>
                  </a:lnTo>
                  <a:lnTo>
                    <a:pt x="817" y="376"/>
                  </a:lnTo>
                  <a:lnTo>
                    <a:pt x="800" y="388"/>
                  </a:lnTo>
                  <a:lnTo>
                    <a:pt x="787" y="401"/>
                  </a:lnTo>
                  <a:lnTo>
                    <a:pt x="773" y="415"/>
                  </a:lnTo>
                  <a:lnTo>
                    <a:pt x="758" y="426"/>
                  </a:lnTo>
                  <a:lnTo>
                    <a:pt x="741" y="438"/>
                  </a:lnTo>
                  <a:lnTo>
                    <a:pt x="727" y="454"/>
                  </a:lnTo>
                  <a:lnTo>
                    <a:pt x="710" y="468"/>
                  </a:lnTo>
                  <a:lnTo>
                    <a:pt x="693" y="479"/>
                  </a:lnTo>
                  <a:lnTo>
                    <a:pt x="677" y="495"/>
                  </a:lnTo>
                  <a:lnTo>
                    <a:pt x="663" y="508"/>
                  </a:lnTo>
                  <a:lnTo>
                    <a:pt x="645" y="524"/>
                  </a:lnTo>
                  <a:lnTo>
                    <a:pt x="629" y="538"/>
                  </a:lnTo>
                  <a:lnTo>
                    <a:pt x="613" y="554"/>
                  </a:lnTo>
                  <a:lnTo>
                    <a:pt x="595" y="572"/>
                  </a:lnTo>
                  <a:lnTo>
                    <a:pt x="579" y="588"/>
                  </a:lnTo>
                  <a:lnTo>
                    <a:pt x="562" y="604"/>
                  </a:lnTo>
                  <a:lnTo>
                    <a:pt x="542" y="621"/>
                  </a:lnTo>
                  <a:lnTo>
                    <a:pt x="526" y="639"/>
                  </a:lnTo>
                  <a:lnTo>
                    <a:pt x="509" y="655"/>
                  </a:lnTo>
                  <a:lnTo>
                    <a:pt x="492" y="671"/>
                  </a:lnTo>
                  <a:lnTo>
                    <a:pt x="476" y="692"/>
                  </a:lnTo>
                  <a:lnTo>
                    <a:pt x="455" y="708"/>
                  </a:lnTo>
                  <a:lnTo>
                    <a:pt x="439" y="726"/>
                  </a:lnTo>
                  <a:lnTo>
                    <a:pt x="424" y="745"/>
                  </a:lnTo>
                  <a:lnTo>
                    <a:pt x="404" y="762"/>
                  </a:lnTo>
                  <a:lnTo>
                    <a:pt x="389" y="779"/>
                  </a:lnTo>
                  <a:lnTo>
                    <a:pt x="374" y="797"/>
                  </a:lnTo>
                  <a:lnTo>
                    <a:pt x="354" y="816"/>
                  </a:lnTo>
                  <a:lnTo>
                    <a:pt x="338" y="834"/>
                  </a:lnTo>
                  <a:lnTo>
                    <a:pt x="325" y="853"/>
                  </a:lnTo>
                  <a:lnTo>
                    <a:pt x="309" y="871"/>
                  </a:lnTo>
                  <a:lnTo>
                    <a:pt x="293" y="889"/>
                  </a:lnTo>
                  <a:lnTo>
                    <a:pt x="276" y="906"/>
                  </a:lnTo>
                  <a:lnTo>
                    <a:pt x="260" y="922"/>
                  </a:lnTo>
                  <a:lnTo>
                    <a:pt x="246" y="945"/>
                  </a:lnTo>
                  <a:lnTo>
                    <a:pt x="233" y="959"/>
                  </a:lnTo>
                  <a:lnTo>
                    <a:pt x="217" y="978"/>
                  </a:lnTo>
                  <a:lnTo>
                    <a:pt x="201" y="995"/>
                  </a:lnTo>
                  <a:lnTo>
                    <a:pt x="188" y="1013"/>
                  </a:lnTo>
                  <a:lnTo>
                    <a:pt x="174" y="1027"/>
                  </a:lnTo>
                  <a:lnTo>
                    <a:pt x="160" y="1046"/>
                  </a:lnTo>
                  <a:lnTo>
                    <a:pt x="151" y="1063"/>
                  </a:lnTo>
                  <a:lnTo>
                    <a:pt x="138" y="1080"/>
                  </a:lnTo>
                  <a:lnTo>
                    <a:pt x="124" y="1097"/>
                  </a:lnTo>
                  <a:lnTo>
                    <a:pt x="112" y="1113"/>
                  </a:lnTo>
                  <a:lnTo>
                    <a:pt x="100" y="1129"/>
                  </a:lnTo>
                  <a:lnTo>
                    <a:pt x="92" y="1145"/>
                  </a:lnTo>
                  <a:lnTo>
                    <a:pt x="83" y="1158"/>
                  </a:lnTo>
                  <a:lnTo>
                    <a:pt x="72" y="1173"/>
                  </a:lnTo>
                  <a:lnTo>
                    <a:pt x="62" y="1191"/>
                  </a:lnTo>
                  <a:lnTo>
                    <a:pt x="55" y="1202"/>
                  </a:lnTo>
                  <a:lnTo>
                    <a:pt x="45" y="1216"/>
                  </a:lnTo>
                  <a:lnTo>
                    <a:pt x="38" y="1233"/>
                  </a:lnTo>
                  <a:lnTo>
                    <a:pt x="32" y="1243"/>
                  </a:lnTo>
                  <a:lnTo>
                    <a:pt x="28" y="1258"/>
                  </a:lnTo>
                  <a:lnTo>
                    <a:pt x="20" y="1266"/>
                  </a:lnTo>
                  <a:lnTo>
                    <a:pt x="14" y="1280"/>
                  </a:lnTo>
                  <a:lnTo>
                    <a:pt x="9" y="1292"/>
                  </a:lnTo>
                  <a:lnTo>
                    <a:pt x="7" y="1302"/>
                  </a:lnTo>
                  <a:lnTo>
                    <a:pt x="5" y="1312"/>
                  </a:lnTo>
                  <a:lnTo>
                    <a:pt x="3" y="1321"/>
                  </a:lnTo>
                  <a:lnTo>
                    <a:pt x="0" y="1331"/>
                  </a:lnTo>
                  <a:lnTo>
                    <a:pt x="0" y="1342"/>
                  </a:lnTo>
                  <a:lnTo>
                    <a:pt x="0" y="1348"/>
                  </a:lnTo>
                  <a:lnTo>
                    <a:pt x="3" y="1356"/>
                  </a:lnTo>
                  <a:lnTo>
                    <a:pt x="5" y="1362"/>
                  </a:lnTo>
                  <a:lnTo>
                    <a:pt x="7" y="1369"/>
                  </a:lnTo>
                  <a:lnTo>
                    <a:pt x="7" y="1373"/>
                  </a:lnTo>
                  <a:lnTo>
                    <a:pt x="9" y="1379"/>
                  </a:lnTo>
                  <a:lnTo>
                    <a:pt x="12" y="1385"/>
                  </a:lnTo>
                  <a:lnTo>
                    <a:pt x="17" y="1392"/>
                  </a:lnTo>
                  <a:lnTo>
                    <a:pt x="18" y="1397"/>
                  </a:lnTo>
                  <a:lnTo>
                    <a:pt x="25" y="1404"/>
                  </a:lnTo>
                  <a:lnTo>
                    <a:pt x="28" y="1410"/>
                  </a:lnTo>
                  <a:lnTo>
                    <a:pt x="34" y="1417"/>
                  </a:lnTo>
                  <a:lnTo>
                    <a:pt x="38" y="1423"/>
                  </a:lnTo>
                  <a:lnTo>
                    <a:pt x="45" y="1429"/>
                  </a:lnTo>
                  <a:lnTo>
                    <a:pt x="54" y="1434"/>
                  </a:lnTo>
                  <a:lnTo>
                    <a:pt x="59" y="1434"/>
                  </a:lnTo>
                  <a:lnTo>
                    <a:pt x="62" y="1434"/>
                  </a:lnTo>
                  <a:lnTo>
                    <a:pt x="67" y="1434"/>
                  </a:lnTo>
                  <a:lnTo>
                    <a:pt x="72" y="1434"/>
                  </a:lnTo>
                  <a:lnTo>
                    <a:pt x="75" y="1434"/>
                  </a:lnTo>
                  <a:lnTo>
                    <a:pt x="80" y="1431"/>
                  </a:lnTo>
                  <a:lnTo>
                    <a:pt x="84" y="1429"/>
                  </a:lnTo>
                  <a:lnTo>
                    <a:pt x="89" y="1423"/>
                  </a:lnTo>
                  <a:lnTo>
                    <a:pt x="93" y="1423"/>
                  </a:lnTo>
                  <a:lnTo>
                    <a:pt x="99" y="1417"/>
                  </a:lnTo>
                  <a:lnTo>
                    <a:pt x="103" y="1412"/>
                  </a:lnTo>
                  <a:lnTo>
                    <a:pt x="108" y="1408"/>
                  </a:lnTo>
                  <a:lnTo>
                    <a:pt x="114" y="1404"/>
                  </a:lnTo>
                  <a:lnTo>
                    <a:pt x="118" y="1398"/>
                  </a:lnTo>
                  <a:lnTo>
                    <a:pt x="126" y="1394"/>
                  </a:lnTo>
                  <a:lnTo>
                    <a:pt x="133" y="1389"/>
                  </a:lnTo>
                  <a:lnTo>
                    <a:pt x="138" y="1387"/>
                  </a:lnTo>
                  <a:lnTo>
                    <a:pt x="142" y="1381"/>
                  </a:lnTo>
                  <a:lnTo>
                    <a:pt x="151" y="1376"/>
                  </a:lnTo>
                  <a:lnTo>
                    <a:pt x="153" y="1371"/>
                  </a:lnTo>
                  <a:lnTo>
                    <a:pt x="160" y="1367"/>
                  </a:lnTo>
                  <a:lnTo>
                    <a:pt x="167" y="1362"/>
                  </a:lnTo>
                  <a:lnTo>
                    <a:pt x="174" y="1356"/>
                  </a:lnTo>
                  <a:lnTo>
                    <a:pt x="178" y="1352"/>
                  </a:lnTo>
                  <a:lnTo>
                    <a:pt x="188" y="1346"/>
                  </a:lnTo>
                  <a:lnTo>
                    <a:pt x="192" y="1342"/>
                  </a:lnTo>
                  <a:lnTo>
                    <a:pt x="201" y="1337"/>
                  </a:lnTo>
                  <a:lnTo>
                    <a:pt x="207" y="1331"/>
                  </a:lnTo>
                  <a:lnTo>
                    <a:pt x="213" y="1327"/>
                  </a:lnTo>
                  <a:lnTo>
                    <a:pt x="220" y="1321"/>
                  </a:lnTo>
                  <a:lnTo>
                    <a:pt x="229" y="1317"/>
                  </a:lnTo>
                  <a:lnTo>
                    <a:pt x="235" y="1309"/>
                  </a:lnTo>
                  <a:lnTo>
                    <a:pt x="243" y="1305"/>
                  </a:lnTo>
                  <a:lnTo>
                    <a:pt x="250" y="1298"/>
                  </a:lnTo>
                  <a:lnTo>
                    <a:pt x="257" y="1296"/>
                  </a:lnTo>
                  <a:lnTo>
                    <a:pt x="263" y="1289"/>
                  </a:lnTo>
                  <a:lnTo>
                    <a:pt x="271" y="1284"/>
                  </a:lnTo>
                  <a:lnTo>
                    <a:pt x="280" y="1277"/>
                  </a:lnTo>
                  <a:lnTo>
                    <a:pt x="285" y="1272"/>
                  </a:lnTo>
                  <a:lnTo>
                    <a:pt x="293" y="1266"/>
                  </a:lnTo>
                  <a:lnTo>
                    <a:pt x="301" y="1262"/>
                  </a:lnTo>
                  <a:lnTo>
                    <a:pt x="306" y="1258"/>
                  </a:lnTo>
                  <a:lnTo>
                    <a:pt x="310" y="1252"/>
                  </a:lnTo>
                  <a:lnTo>
                    <a:pt x="316" y="1247"/>
                  </a:lnTo>
                  <a:lnTo>
                    <a:pt x="324" y="1246"/>
                  </a:lnTo>
                  <a:lnTo>
                    <a:pt x="326" y="1241"/>
                  </a:lnTo>
                  <a:lnTo>
                    <a:pt x="331" y="1238"/>
                  </a:lnTo>
                  <a:lnTo>
                    <a:pt x="337" y="1234"/>
                  </a:lnTo>
                  <a:lnTo>
                    <a:pt x="341" y="1229"/>
                  </a:lnTo>
                  <a:lnTo>
                    <a:pt x="345" y="1225"/>
                  </a:lnTo>
                  <a:lnTo>
                    <a:pt x="350" y="1221"/>
                  </a:lnTo>
                  <a:lnTo>
                    <a:pt x="353" y="1216"/>
                  </a:lnTo>
                  <a:lnTo>
                    <a:pt x="356" y="1212"/>
                  </a:lnTo>
                  <a:lnTo>
                    <a:pt x="362" y="1208"/>
                  </a:lnTo>
                  <a:lnTo>
                    <a:pt x="366" y="1202"/>
                  </a:lnTo>
                  <a:lnTo>
                    <a:pt x="371" y="1197"/>
                  </a:lnTo>
                  <a:lnTo>
                    <a:pt x="375" y="1196"/>
                  </a:lnTo>
                  <a:lnTo>
                    <a:pt x="379" y="1191"/>
                  </a:lnTo>
                  <a:lnTo>
                    <a:pt x="384" y="1185"/>
                  </a:lnTo>
                  <a:lnTo>
                    <a:pt x="387" y="1181"/>
                  </a:lnTo>
                  <a:lnTo>
                    <a:pt x="389" y="1173"/>
                  </a:lnTo>
                  <a:lnTo>
                    <a:pt x="393" y="1171"/>
                  </a:lnTo>
                  <a:lnTo>
                    <a:pt x="396" y="1166"/>
                  </a:lnTo>
                  <a:lnTo>
                    <a:pt x="400" y="1160"/>
                  </a:lnTo>
                  <a:lnTo>
                    <a:pt x="404" y="1158"/>
                  </a:lnTo>
                  <a:lnTo>
                    <a:pt x="408" y="1152"/>
                  </a:lnTo>
                  <a:lnTo>
                    <a:pt x="412" y="1149"/>
                  </a:lnTo>
                  <a:lnTo>
                    <a:pt x="416" y="1145"/>
                  </a:lnTo>
                  <a:lnTo>
                    <a:pt x="418" y="1141"/>
                  </a:lnTo>
                  <a:lnTo>
                    <a:pt x="426" y="1131"/>
                  </a:lnTo>
                  <a:lnTo>
                    <a:pt x="433" y="1122"/>
                  </a:lnTo>
                  <a:lnTo>
                    <a:pt x="434" y="1118"/>
                  </a:lnTo>
                  <a:lnTo>
                    <a:pt x="439" y="1113"/>
                  </a:lnTo>
                  <a:lnTo>
                    <a:pt x="442" y="1108"/>
                  </a:lnTo>
                  <a:lnTo>
                    <a:pt x="446" y="1104"/>
                  </a:lnTo>
                  <a:lnTo>
                    <a:pt x="451" y="1097"/>
                  </a:lnTo>
                  <a:lnTo>
                    <a:pt x="458" y="1088"/>
                  </a:lnTo>
                  <a:lnTo>
                    <a:pt x="467" y="1080"/>
                  </a:lnTo>
                  <a:lnTo>
                    <a:pt x="471" y="1068"/>
                  </a:lnTo>
                  <a:lnTo>
                    <a:pt x="481" y="1063"/>
                  </a:lnTo>
                  <a:lnTo>
                    <a:pt x="488" y="1055"/>
                  </a:lnTo>
                  <a:lnTo>
                    <a:pt x="492" y="1049"/>
                  </a:lnTo>
                  <a:lnTo>
                    <a:pt x="501" y="1039"/>
                  </a:lnTo>
                  <a:lnTo>
                    <a:pt x="508" y="1033"/>
                  </a:lnTo>
                  <a:lnTo>
                    <a:pt x="517" y="1026"/>
                  </a:lnTo>
                  <a:lnTo>
                    <a:pt x="524" y="1020"/>
                  </a:lnTo>
                  <a:lnTo>
                    <a:pt x="533" y="1013"/>
                  </a:lnTo>
                  <a:lnTo>
                    <a:pt x="537" y="1009"/>
                  </a:lnTo>
                  <a:lnTo>
                    <a:pt x="542" y="1005"/>
                  </a:lnTo>
                  <a:lnTo>
                    <a:pt x="547" y="1003"/>
                  </a:lnTo>
                  <a:lnTo>
                    <a:pt x="551" y="1003"/>
                  </a:lnTo>
                  <a:lnTo>
                    <a:pt x="556" y="999"/>
                  </a:lnTo>
                  <a:lnTo>
                    <a:pt x="562" y="995"/>
                  </a:lnTo>
                  <a:lnTo>
                    <a:pt x="567" y="991"/>
                  </a:lnTo>
                  <a:lnTo>
                    <a:pt x="572" y="989"/>
                  </a:lnTo>
                  <a:lnTo>
                    <a:pt x="581" y="984"/>
                  </a:lnTo>
                  <a:lnTo>
                    <a:pt x="587" y="980"/>
                  </a:lnTo>
                  <a:lnTo>
                    <a:pt x="592" y="975"/>
                  </a:lnTo>
                  <a:lnTo>
                    <a:pt x="601" y="974"/>
                  </a:lnTo>
                  <a:lnTo>
                    <a:pt x="608" y="970"/>
                  </a:lnTo>
                  <a:lnTo>
                    <a:pt x="617" y="964"/>
                  </a:lnTo>
                  <a:lnTo>
                    <a:pt x="626" y="959"/>
                  </a:lnTo>
                  <a:lnTo>
                    <a:pt x="634" y="958"/>
                  </a:lnTo>
                  <a:lnTo>
                    <a:pt x="642" y="953"/>
                  </a:lnTo>
                  <a:lnTo>
                    <a:pt x="652" y="947"/>
                  </a:lnTo>
                  <a:lnTo>
                    <a:pt x="663" y="945"/>
                  </a:lnTo>
                  <a:lnTo>
                    <a:pt x="672" y="939"/>
                  </a:lnTo>
                  <a:lnTo>
                    <a:pt x="680" y="934"/>
                  </a:lnTo>
                  <a:lnTo>
                    <a:pt x="693" y="928"/>
                  </a:lnTo>
                  <a:lnTo>
                    <a:pt x="702" y="922"/>
                  </a:lnTo>
                  <a:lnTo>
                    <a:pt x="714" y="918"/>
                  </a:lnTo>
                  <a:lnTo>
                    <a:pt x="722" y="910"/>
                  </a:lnTo>
                  <a:lnTo>
                    <a:pt x="734" y="906"/>
                  </a:lnTo>
                  <a:lnTo>
                    <a:pt x="744" y="903"/>
                  </a:lnTo>
                  <a:lnTo>
                    <a:pt x="758" y="897"/>
                  </a:lnTo>
                  <a:lnTo>
                    <a:pt x="768" y="893"/>
                  </a:lnTo>
                  <a:lnTo>
                    <a:pt x="777" y="889"/>
                  </a:lnTo>
                  <a:lnTo>
                    <a:pt x="788" y="880"/>
                  </a:lnTo>
                  <a:lnTo>
                    <a:pt x="800" y="878"/>
                  </a:lnTo>
                  <a:lnTo>
                    <a:pt x="813" y="872"/>
                  </a:lnTo>
                  <a:lnTo>
                    <a:pt x="823" y="866"/>
                  </a:lnTo>
                  <a:lnTo>
                    <a:pt x="835" y="860"/>
                  </a:lnTo>
                  <a:lnTo>
                    <a:pt x="848" y="855"/>
                  </a:lnTo>
                  <a:lnTo>
                    <a:pt x="860" y="853"/>
                  </a:lnTo>
                  <a:lnTo>
                    <a:pt x="868" y="845"/>
                  </a:lnTo>
                  <a:lnTo>
                    <a:pt x="880" y="841"/>
                  </a:lnTo>
                  <a:lnTo>
                    <a:pt x="892" y="834"/>
                  </a:lnTo>
                  <a:lnTo>
                    <a:pt x="904" y="829"/>
                  </a:lnTo>
                  <a:lnTo>
                    <a:pt x="915" y="822"/>
                  </a:lnTo>
                  <a:lnTo>
                    <a:pt x="927" y="817"/>
                  </a:lnTo>
                  <a:lnTo>
                    <a:pt x="935" y="813"/>
                  </a:lnTo>
                  <a:lnTo>
                    <a:pt x="947" y="808"/>
                  </a:lnTo>
                  <a:lnTo>
                    <a:pt x="959" y="804"/>
                  </a:lnTo>
                  <a:lnTo>
                    <a:pt x="971" y="797"/>
                  </a:lnTo>
                  <a:lnTo>
                    <a:pt x="979" y="792"/>
                  </a:lnTo>
                  <a:lnTo>
                    <a:pt x="990" y="787"/>
                  </a:lnTo>
                  <a:lnTo>
                    <a:pt x="1001" y="783"/>
                  </a:lnTo>
                  <a:lnTo>
                    <a:pt x="1010" y="779"/>
                  </a:lnTo>
                  <a:lnTo>
                    <a:pt x="1021" y="774"/>
                  </a:lnTo>
                  <a:lnTo>
                    <a:pt x="1029" y="767"/>
                  </a:lnTo>
                  <a:lnTo>
                    <a:pt x="1038" y="764"/>
                  </a:lnTo>
                  <a:lnTo>
                    <a:pt x="1047" y="762"/>
                  </a:lnTo>
                  <a:lnTo>
                    <a:pt x="1056" y="757"/>
                  </a:lnTo>
                  <a:lnTo>
                    <a:pt x="1064" y="751"/>
                  </a:lnTo>
                  <a:lnTo>
                    <a:pt x="1072" y="746"/>
                  </a:lnTo>
                  <a:lnTo>
                    <a:pt x="1080" y="742"/>
                  </a:lnTo>
                  <a:lnTo>
                    <a:pt x="1089" y="737"/>
                  </a:lnTo>
                  <a:lnTo>
                    <a:pt x="1094" y="733"/>
                  </a:lnTo>
                  <a:lnTo>
                    <a:pt x="1102" y="728"/>
                  </a:lnTo>
                  <a:lnTo>
                    <a:pt x="1109" y="726"/>
                  </a:lnTo>
                  <a:lnTo>
                    <a:pt x="1117" y="721"/>
                  </a:lnTo>
                  <a:lnTo>
                    <a:pt x="1119" y="716"/>
                  </a:lnTo>
                  <a:lnTo>
                    <a:pt x="1125" y="714"/>
                  </a:lnTo>
                  <a:lnTo>
                    <a:pt x="1130" y="712"/>
                  </a:lnTo>
                  <a:lnTo>
                    <a:pt x="1136" y="709"/>
                  </a:lnTo>
                  <a:lnTo>
                    <a:pt x="1142" y="703"/>
                  </a:lnTo>
                  <a:lnTo>
                    <a:pt x="1148" y="696"/>
                  </a:lnTo>
                  <a:lnTo>
                    <a:pt x="1154" y="695"/>
                  </a:lnTo>
                  <a:lnTo>
                    <a:pt x="1158" y="692"/>
                  </a:lnTo>
                  <a:lnTo>
                    <a:pt x="1161" y="684"/>
                  </a:lnTo>
                  <a:lnTo>
                    <a:pt x="1167" y="682"/>
                  </a:lnTo>
                  <a:lnTo>
                    <a:pt x="1171" y="678"/>
                  </a:lnTo>
                  <a:lnTo>
                    <a:pt x="1175" y="672"/>
                  </a:lnTo>
                  <a:lnTo>
                    <a:pt x="1180" y="668"/>
                  </a:lnTo>
                  <a:lnTo>
                    <a:pt x="1186" y="667"/>
                  </a:lnTo>
                  <a:lnTo>
                    <a:pt x="1192" y="662"/>
                  </a:lnTo>
                  <a:lnTo>
                    <a:pt x="1198" y="657"/>
                  </a:lnTo>
                  <a:lnTo>
                    <a:pt x="1204" y="653"/>
                  </a:lnTo>
                  <a:lnTo>
                    <a:pt x="1210" y="647"/>
                  </a:lnTo>
                  <a:lnTo>
                    <a:pt x="1214" y="642"/>
                  </a:lnTo>
                  <a:lnTo>
                    <a:pt x="1222" y="637"/>
                  </a:lnTo>
                  <a:lnTo>
                    <a:pt x="1226" y="632"/>
                  </a:lnTo>
                  <a:lnTo>
                    <a:pt x="1232" y="628"/>
                  </a:lnTo>
                  <a:lnTo>
                    <a:pt x="1238" y="621"/>
                  </a:lnTo>
                  <a:lnTo>
                    <a:pt x="1244" y="617"/>
                  </a:lnTo>
                  <a:lnTo>
                    <a:pt x="1251" y="614"/>
                  </a:lnTo>
                  <a:lnTo>
                    <a:pt x="1257" y="607"/>
                  </a:lnTo>
                  <a:lnTo>
                    <a:pt x="1263" y="603"/>
                  </a:lnTo>
                  <a:lnTo>
                    <a:pt x="1269" y="596"/>
                  </a:lnTo>
                  <a:lnTo>
                    <a:pt x="1277" y="588"/>
                  </a:lnTo>
                  <a:lnTo>
                    <a:pt x="1282" y="584"/>
                  </a:lnTo>
                  <a:lnTo>
                    <a:pt x="1288" y="579"/>
                  </a:lnTo>
                  <a:lnTo>
                    <a:pt x="1294" y="575"/>
                  </a:lnTo>
                  <a:lnTo>
                    <a:pt x="1302" y="570"/>
                  </a:lnTo>
                  <a:lnTo>
                    <a:pt x="1307" y="566"/>
                  </a:lnTo>
                  <a:lnTo>
                    <a:pt x="1315" y="559"/>
                  </a:lnTo>
                  <a:lnTo>
                    <a:pt x="1319" y="554"/>
                  </a:lnTo>
                  <a:lnTo>
                    <a:pt x="1326" y="549"/>
                  </a:lnTo>
                  <a:lnTo>
                    <a:pt x="1332" y="543"/>
                  </a:lnTo>
                  <a:lnTo>
                    <a:pt x="1338" y="538"/>
                  </a:lnTo>
                  <a:lnTo>
                    <a:pt x="1344" y="532"/>
                  </a:lnTo>
                  <a:lnTo>
                    <a:pt x="1351" y="526"/>
                  </a:lnTo>
                  <a:lnTo>
                    <a:pt x="1356" y="522"/>
                  </a:lnTo>
                  <a:lnTo>
                    <a:pt x="1361" y="517"/>
                  </a:lnTo>
                  <a:lnTo>
                    <a:pt x="1368" y="513"/>
                  </a:lnTo>
                  <a:lnTo>
                    <a:pt x="1371" y="508"/>
                  </a:lnTo>
                  <a:lnTo>
                    <a:pt x="1380" y="504"/>
                  </a:lnTo>
                  <a:lnTo>
                    <a:pt x="1382" y="499"/>
                  </a:lnTo>
                  <a:lnTo>
                    <a:pt x="1388" y="495"/>
                  </a:lnTo>
                  <a:lnTo>
                    <a:pt x="1396" y="488"/>
                  </a:lnTo>
                  <a:lnTo>
                    <a:pt x="1400" y="486"/>
                  </a:lnTo>
                  <a:lnTo>
                    <a:pt x="1406" y="476"/>
                  </a:lnTo>
                  <a:lnTo>
                    <a:pt x="1415" y="471"/>
                  </a:lnTo>
                  <a:lnTo>
                    <a:pt x="1422" y="463"/>
                  </a:lnTo>
                  <a:lnTo>
                    <a:pt x="1430" y="458"/>
                  </a:lnTo>
                  <a:lnTo>
                    <a:pt x="1435" y="454"/>
                  </a:lnTo>
                  <a:lnTo>
                    <a:pt x="1440" y="449"/>
                  </a:lnTo>
                  <a:lnTo>
                    <a:pt x="1444" y="446"/>
                  </a:lnTo>
                  <a:lnTo>
                    <a:pt x="1449" y="443"/>
                  </a:lnTo>
                  <a:lnTo>
                    <a:pt x="1456" y="434"/>
                  </a:lnTo>
                  <a:lnTo>
                    <a:pt x="1465" y="429"/>
                  </a:lnTo>
                  <a:lnTo>
                    <a:pt x="1468" y="424"/>
                  </a:lnTo>
                  <a:lnTo>
                    <a:pt x="1473" y="418"/>
                  </a:lnTo>
                  <a:lnTo>
                    <a:pt x="1477" y="413"/>
                  </a:lnTo>
                  <a:lnTo>
                    <a:pt x="1481" y="408"/>
                  </a:lnTo>
                  <a:lnTo>
                    <a:pt x="1486" y="403"/>
                  </a:lnTo>
                  <a:lnTo>
                    <a:pt x="1490" y="399"/>
                  </a:lnTo>
                  <a:lnTo>
                    <a:pt x="1496" y="391"/>
                  </a:lnTo>
                  <a:lnTo>
                    <a:pt x="1499" y="388"/>
                  </a:lnTo>
                  <a:lnTo>
                    <a:pt x="1502" y="383"/>
                  </a:lnTo>
                  <a:lnTo>
                    <a:pt x="1507" y="376"/>
                  </a:lnTo>
                  <a:lnTo>
                    <a:pt x="1511" y="371"/>
                  </a:lnTo>
                  <a:lnTo>
                    <a:pt x="1515" y="366"/>
                  </a:lnTo>
                  <a:lnTo>
                    <a:pt x="1518" y="362"/>
                  </a:lnTo>
                  <a:lnTo>
                    <a:pt x="1523" y="358"/>
                  </a:lnTo>
                  <a:lnTo>
                    <a:pt x="1526" y="350"/>
                  </a:lnTo>
                  <a:lnTo>
                    <a:pt x="1528" y="346"/>
                  </a:lnTo>
                  <a:lnTo>
                    <a:pt x="1532" y="340"/>
                  </a:lnTo>
                  <a:lnTo>
                    <a:pt x="1536" y="334"/>
                  </a:lnTo>
                  <a:lnTo>
                    <a:pt x="1542" y="329"/>
                  </a:lnTo>
                  <a:lnTo>
                    <a:pt x="1543" y="325"/>
                  </a:lnTo>
                  <a:lnTo>
                    <a:pt x="1546" y="321"/>
                  </a:lnTo>
                  <a:lnTo>
                    <a:pt x="1551" y="316"/>
                  </a:lnTo>
                  <a:lnTo>
                    <a:pt x="1551" y="311"/>
                  </a:lnTo>
                  <a:lnTo>
                    <a:pt x="1553" y="309"/>
                  </a:lnTo>
                  <a:lnTo>
                    <a:pt x="1557" y="303"/>
                  </a:lnTo>
                  <a:lnTo>
                    <a:pt x="1559" y="296"/>
                  </a:lnTo>
                  <a:lnTo>
                    <a:pt x="1559" y="288"/>
                  </a:lnTo>
                  <a:lnTo>
                    <a:pt x="1559" y="282"/>
                  </a:lnTo>
                  <a:lnTo>
                    <a:pt x="1559" y="278"/>
                  </a:lnTo>
                  <a:lnTo>
                    <a:pt x="1559" y="272"/>
                  </a:lnTo>
                  <a:lnTo>
                    <a:pt x="1559" y="269"/>
                  </a:lnTo>
                  <a:lnTo>
                    <a:pt x="1559" y="263"/>
                  </a:lnTo>
                  <a:lnTo>
                    <a:pt x="1557" y="257"/>
                  </a:lnTo>
                  <a:lnTo>
                    <a:pt x="1557" y="251"/>
                  </a:lnTo>
                  <a:lnTo>
                    <a:pt x="1557" y="245"/>
                  </a:lnTo>
                  <a:lnTo>
                    <a:pt x="1555" y="238"/>
                  </a:lnTo>
                  <a:lnTo>
                    <a:pt x="1553" y="230"/>
                  </a:lnTo>
                  <a:lnTo>
                    <a:pt x="1553" y="225"/>
                  </a:lnTo>
                  <a:lnTo>
                    <a:pt x="1551" y="220"/>
                  </a:lnTo>
                  <a:lnTo>
                    <a:pt x="1551" y="213"/>
                  </a:lnTo>
                  <a:lnTo>
                    <a:pt x="1548" y="205"/>
                  </a:lnTo>
                  <a:lnTo>
                    <a:pt x="1546" y="196"/>
                  </a:lnTo>
                  <a:lnTo>
                    <a:pt x="1542" y="191"/>
                  </a:lnTo>
                  <a:lnTo>
                    <a:pt x="1542" y="183"/>
                  </a:lnTo>
                  <a:lnTo>
                    <a:pt x="1536" y="178"/>
                  </a:lnTo>
                  <a:lnTo>
                    <a:pt x="1532" y="170"/>
                  </a:lnTo>
                  <a:lnTo>
                    <a:pt x="1528" y="165"/>
                  </a:lnTo>
                  <a:lnTo>
                    <a:pt x="1528" y="155"/>
                  </a:lnTo>
                  <a:lnTo>
                    <a:pt x="1526" y="150"/>
                  </a:lnTo>
                  <a:lnTo>
                    <a:pt x="1521" y="142"/>
                  </a:lnTo>
                  <a:lnTo>
                    <a:pt x="1518" y="137"/>
                  </a:lnTo>
                  <a:lnTo>
                    <a:pt x="1515" y="132"/>
                  </a:lnTo>
                  <a:lnTo>
                    <a:pt x="1511" y="125"/>
                  </a:lnTo>
                  <a:lnTo>
                    <a:pt x="1507" y="120"/>
                  </a:lnTo>
                  <a:lnTo>
                    <a:pt x="1503" y="112"/>
                  </a:lnTo>
                  <a:lnTo>
                    <a:pt x="1502" y="107"/>
                  </a:lnTo>
                  <a:lnTo>
                    <a:pt x="1496" y="103"/>
                  </a:lnTo>
                  <a:lnTo>
                    <a:pt x="1493" y="95"/>
                  </a:lnTo>
                  <a:lnTo>
                    <a:pt x="1489" y="90"/>
                  </a:lnTo>
                  <a:lnTo>
                    <a:pt x="1484" y="84"/>
                  </a:lnTo>
                  <a:lnTo>
                    <a:pt x="1478" y="80"/>
                  </a:lnTo>
                  <a:lnTo>
                    <a:pt x="1474" y="73"/>
                  </a:lnTo>
                  <a:lnTo>
                    <a:pt x="1471" y="70"/>
                  </a:lnTo>
                  <a:lnTo>
                    <a:pt x="1465" y="65"/>
                  </a:lnTo>
                  <a:lnTo>
                    <a:pt x="1461" y="59"/>
                  </a:lnTo>
                  <a:lnTo>
                    <a:pt x="1456" y="58"/>
                  </a:lnTo>
                  <a:lnTo>
                    <a:pt x="1452" y="52"/>
                  </a:lnTo>
                  <a:lnTo>
                    <a:pt x="1448" y="46"/>
                  </a:lnTo>
                  <a:lnTo>
                    <a:pt x="1443" y="42"/>
                  </a:lnTo>
                  <a:lnTo>
                    <a:pt x="1435" y="40"/>
                  </a:lnTo>
                  <a:lnTo>
                    <a:pt x="1435" y="34"/>
                  </a:lnTo>
                  <a:lnTo>
                    <a:pt x="1430" y="32"/>
                  </a:lnTo>
                  <a:lnTo>
                    <a:pt x="1425" y="28"/>
                  </a:lnTo>
                  <a:lnTo>
                    <a:pt x="1419" y="23"/>
                  </a:lnTo>
                  <a:lnTo>
                    <a:pt x="1415" y="19"/>
                  </a:lnTo>
                  <a:lnTo>
                    <a:pt x="1410" y="19"/>
                  </a:lnTo>
                  <a:lnTo>
                    <a:pt x="1405" y="12"/>
                  </a:lnTo>
                  <a:lnTo>
                    <a:pt x="1396" y="9"/>
                  </a:lnTo>
                  <a:lnTo>
                    <a:pt x="1388" y="3"/>
                  </a:lnTo>
                  <a:lnTo>
                    <a:pt x="1382" y="3"/>
                  </a:lnTo>
                  <a:lnTo>
                    <a:pt x="1376" y="0"/>
                  </a:lnTo>
                  <a:lnTo>
                    <a:pt x="1371" y="3"/>
                  </a:lnTo>
                  <a:lnTo>
                    <a:pt x="137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80" y="26"/>
              <a:ext cx="86" cy="114"/>
            </a:xfrm>
            <a:custGeom>
              <a:avLst/>
              <a:gdLst>
                <a:gd name="T0" fmla="*/ 13 w 344"/>
                <a:gd name="T1" fmla="*/ 143 h 457"/>
                <a:gd name="T2" fmla="*/ 43 w 344"/>
                <a:gd name="T3" fmla="*/ 161 h 457"/>
                <a:gd name="T4" fmla="*/ 59 w 344"/>
                <a:gd name="T5" fmla="*/ 173 h 457"/>
                <a:gd name="T6" fmla="*/ 81 w 344"/>
                <a:gd name="T7" fmla="*/ 192 h 457"/>
                <a:gd name="T8" fmla="*/ 105 w 344"/>
                <a:gd name="T9" fmla="*/ 215 h 457"/>
                <a:gd name="T10" fmla="*/ 129 w 344"/>
                <a:gd name="T11" fmla="*/ 243 h 457"/>
                <a:gd name="T12" fmla="*/ 154 w 344"/>
                <a:gd name="T13" fmla="*/ 271 h 457"/>
                <a:gd name="T14" fmla="*/ 170 w 344"/>
                <a:gd name="T15" fmla="*/ 306 h 457"/>
                <a:gd name="T16" fmla="*/ 181 w 344"/>
                <a:gd name="T17" fmla="*/ 338 h 457"/>
                <a:gd name="T18" fmla="*/ 191 w 344"/>
                <a:gd name="T19" fmla="*/ 373 h 457"/>
                <a:gd name="T20" fmla="*/ 197 w 344"/>
                <a:gd name="T21" fmla="*/ 403 h 457"/>
                <a:gd name="T22" fmla="*/ 201 w 344"/>
                <a:gd name="T23" fmla="*/ 424 h 457"/>
                <a:gd name="T24" fmla="*/ 204 w 344"/>
                <a:gd name="T25" fmla="*/ 443 h 457"/>
                <a:gd name="T26" fmla="*/ 221 w 344"/>
                <a:gd name="T27" fmla="*/ 453 h 457"/>
                <a:gd name="T28" fmla="*/ 250 w 344"/>
                <a:gd name="T29" fmla="*/ 442 h 457"/>
                <a:gd name="T30" fmla="*/ 270 w 344"/>
                <a:gd name="T31" fmla="*/ 445 h 457"/>
                <a:gd name="T32" fmla="*/ 289 w 344"/>
                <a:gd name="T33" fmla="*/ 453 h 457"/>
                <a:gd name="T34" fmla="*/ 316 w 344"/>
                <a:gd name="T35" fmla="*/ 457 h 457"/>
                <a:gd name="T36" fmla="*/ 337 w 344"/>
                <a:gd name="T37" fmla="*/ 451 h 457"/>
                <a:gd name="T38" fmla="*/ 344 w 344"/>
                <a:gd name="T39" fmla="*/ 432 h 457"/>
                <a:gd name="T40" fmla="*/ 344 w 344"/>
                <a:gd name="T41" fmla="*/ 409 h 457"/>
                <a:gd name="T42" fmla="*/ 344 w 344"/>
                <a:gd name="T43" fmla="*/ 386 h 457"/>
                <a:gd name="T44" fmla="*/ 343 w 344"/>
                <a:gd name="T45" fmla="*/ 368 h 457"/>
                <a:gd name="T46" fmla="*/ 341 w 344"/>
                <a:gd name="T47" fmla="*/ 348 h 457"/>
                <a:gd name="T48" fmla="*/ 337 w 344"/>
                <a:gd name="T49" fmla="*/ 326 h 457"/>
                <a:gd name="T50" fmla="*/ 329 w 344"/>
                <a:gd name="T51" fmla="*/ 306 h 457"/>
                <a:gd name="T52" fmla="*/ 325 w 344"/>
                <a:gd name="T53" fmla="*/ 284 h 457"/>
                <a:gd name="T54" fmla="*/ 316 w 344"/>
                <a:gd name="T55" fmla="*/ 260 h 457"/>
                <a:gd name="T56" fmla="*/ 306 w 344"/>
                <a:gd name="T57" fmla="*/ 238 h 457"/>
                <a:gd name="T58" fmla="*/ 297 w 344"/>
                <a:gd name="T59" fmla="*/ 215 h 457"/>
                <a:gd name="T60" fmla="*/ 284 w 344"/>
                <a:gd name="T61" fmla="*/ 192 h 457"/>
                <a:gd name="T62" fmla="*/ 270 w 344"/>
                <a:gd name="T63" fmla="*/ 169 h 457"/>
                <a:gd name="T64" fmla="*/ 256 w 344"/>
                <a:gd name="T65" fmla="*/ 151 h 457"/>
                <a:gd name="T66" fmla="*/ 241 w 344"/>
                <a:gd name="T67" fmla="*/ 130 h 457"/>
                <a:gd name="T68" fmla="*/ 217 w 344"/>
                <a:gd name="T69" fmla="*/ 105 h 457"/>
                <a:gd name="T70" fmla="*/ 185 w 344"/>
                <a:gd name="T71" fmla="*/ 71 h 457"/>
                <a:gd name="T72" fmla="*/ 158 w 344"/>
                <a:gd name="T73" fmla="*/ 46 h 457"/>
                <a:gd name="T74" fmla="*/ 131 w 344"/>
                <a:gd name="T75" fmla="*/ 25 h 457"/>
                <a:gd name="T76" fmla="*/ 106 w 344"/>
                <a:gd name="T77" fmla="*/ 13 h 457"/>
                <a:gd name="T78" fmla="*/ 87 w 344"/>
                <a:gd name="T79" fmla="*/ 5 h 457"/>
                <a:gd name="T80" fmla="*/ 64 w 344"/>
                <a:gd name="T81" fmla="*/ 0 h 457"/>
                <a:gd name="T82" fmla="*/ 46 w 344"/>
                <a:gd name="T83" fmla="*/ 5 h 457"/>
                <a:gd name="T84" fmla="*/ 29 w 344"/>
                <a:gd name="T85" fmla="*/ 11 h 457"/>
                <a:gd name="T86" fmla="*/ 21 w 344"/>
                <a:gd name="T87" fmla="*/ 26 h 457"/>
                <a:gd name="T88" fmla="*/ 28 w 344"/>
                <a:gd name="T89" fmla="*/ 46 h 457"/>
                <a:gd name="T90" fmla="*/ 29 w 344"/>
                <a:gd name="T91" fmla="*/ 71 h 457"/>
                <a:gd name="T92" fmla="*/ 9 w 344"/>
                <a:gd name="T93" fmla="*/ 93 h 457"/>
                <a:gd name="T94" fmla="*/ 3 w 344"/>
                <a:gd name="T95" fmla="*/ 111 h 457"/>
                <a:gd name="T96" fmla="*/ 3 w 344"/>
                <a:gd name="T97" fmla="*/ 1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457">
                  <a:moveTo>
                    <a:pt x="3" y="135"/>
                  </a:moveTo>
                  <a:lnTo>
                    <a:pt x="8" y="136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8" y="146"/>
                  </a:lnTo>
                  <a:lnTo>
                    <a:pt x="28" y="151"/>
                  </a:lnTo>
                  <a:lnTo>
                    <a:pt x="33" y="155"/>
                  </a:lnTo>
                  <a:lnTo>
                    <a:pt x="43" y="161"/>
                  </a:lnTo>
                  <a:lnTo>
                    <a:pt x="47" y="165"/>
                  </a:lnTo>
                  <a:lnTo>
                    <a:pt x="52" y="165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4" y="180"/>
                  </a:lnTo>
                  <a:lnTo>
                    <a:pt x="71" y="182"/>
                  </a:lnTo>
                  <a:lnTo>
                    <a:pt x="76" y="188"/>
                  </a:lnTo>
                  <a:lnTo>
                    <a:pt x="81" y="192"/>
                  </a:lnTo>
                  <a:lnTo>
                    <a:pt x="87" y="196"/>
                  </a:lnTo>
                  <a:lnTo>
                    <a:pt x="93" y="201"/>
                  </a:lnTo>
                  <a:lnTo>
                    <a:pt x="99" y="207"/>
                  </a:lnTo>
                  <a:lnTo>
                    <a:pt x="105" y="215"/>
                  </a:lnTo>
                  <a:lnTo>
                    <a:pt x="110" y="219"/>
                  </a:lnTo>
                  <a:lnTo>
                    <a:pt x="117" y="226"/>
                  </a:lnTo>
                  <a:lnTo>
                    <a:pt x="124" y="232"/>
                  </a:lnTo>
                  <a:lnTo>
                    <a:pt x="129" y="243"/>
                  </a:lnTo>
                  <a:lnTo>
                    <a:pt x="135" y="250"/>
                  </a:lnTo>
                  <a:lnTo>
                    <a:pt x="142" y="256"/>
                  </a:lnTo>
                  <a:lnTo>
                    <a:pt x="146" y="263"/>
                  </a:lnTo>
                  <a:lnTo>
                    <a:pt x="154" y="271"/>
                  </a:lnTo>
                  <a:lnTo>
                    <a:pt x="156" y="280"/>
                  </a:lnTo>
                  <a:lnTo>
                    <a:pt x="160" y="288"/>
                  </a:lnTo>
                  <a:lnTo>
                    <a:pt x="166" y="298"/>
                  </a:lnTo>
                  <a:lnTo>
                    <a:pt x="170" y="306"/>
                  </a:lnTo>
                  <a:lnTo>
                    <a:pt x="171" y="313"/>
                  </a:lnTo>
                  <a:lnTo>
                    <a:pt x="174" y="323"/>
                  </a:lnTo>
                  <a:lnTo>
                    <a:pt x="179" y="328"/>
                  </a:lnTo>
                  <a:lnTo>
                    <a:pt x="181" y="338"/>
                  </a:lnTo>
                  <a:lnTo>
                    <a:pt x="184" y="348"/>
                  </a:lnTo>
                  <a:lnTo>
                    <a:pt x="185" y="356"/>
                  </a:lnTo>
                  <a:lnTo>
                    <a:pt x="191" y="364"/>
                  </a:lnTo>
                  <a:lnTo>
                    <a:pt x="191" y="373"/>
                  </a:lnTo>
                  <a:lnTo>
                    <a:pt x="192" y="378"/>
                  </a:lnTo>
                  <a:lnTo>
                    <a:pt x="195" y="386"/>
                  </a:lnTo>
                  <a:lnTo>
                    <a:pt x="195" y="393"/>
                  </a:lnTo>
                  <a:lnTo>
                    <a:pt x="197" y="403"/>
                  </a:lnTo>
                  <a:lnTo>
                    <a:pt x="197" y="406"/>
                  </a:lnTo>
                  <a:lnTo>
                    <a:pt x="198" y="414"/>
                  </a:lnTo>
                  <a:lnTo>
                    <a:pt x="198" y="418"/>
                  </a:lnTo>
                  <a:lnTo>
                    <a:pt x="201" y="424"/>
                  </a:lnTo>
                  <a:lnTo>
                    <a:pt x="201" y="430"/>
                  </a:lnTo>
                  <a:lnTo>
                    <a:pt x="201" y="434"/>
                  </a:lnTo>
                  <a:lnTo>
                    <a:pt x="201" y="439"/>
                  </a:lnTo>
                  <a:lnTo>
                    <a:pt x="204" y="443"/>
                  </a:lnTo>
                  <a:lnTo>
                    <a:pt x="205" y="448"/>
                  </a:lnTo>
                  <a:lnTo>
                    <a:pt x="209" y="453"/>
                  </a:lnTo>
                  <a:lnTo>
                    <a:pt x="212" y="453"/>
                  </a:lnTo>
                  <a:lnTo>
                    <a:pt x="221" y="453"/>
                  </a:lnTo>
                  <a:lnTo>
                    <a:pt x="226" y="453"/>
                  </a:lnTo>
                  <a:lnTo>
                    <a:pt x="234" y="448"/>
                  </a:lnTo>
                  <a:lnTo>
                    <a:pt x="241" y="443"/>
                  </a:lnTo>
                  <a:lnTo>
                    <a:pt x="250" y="442"/>
                  </a:lnTo>
                  <a:lnTo>
                    <a:pt x="256" y="439"/>
                  </a:lnTo>
                  <a:lnTo>
                    <a:pt x="264" y="443"/>
                  </a:lnTo>
                  <a:lnTo>
                    <a:pt x="264" y="443"/>
                  </a:lnTo>
                  <a:lnTo>
                    <a:pt x="270" y="445"/>
                  </a:lnTo>
                  <a:lnTo>
                    <a:pt x="275" y="448"/>
                  </a:lnTo>
                  <a:lnTo>
                    <a:pt x="279" y="451"/>
                  </a:lnTo>
                  <a:lnTo>
                    <a:pt x="285" y="453"/>
                  </a:lnTo>
                  <a:lnTo>
                    <a:pt x="289" y="453"/>
                  </a:lnTo>
                  <a:lnTo>
                    <a:pt x="297" y="455"/>
                  </a:lnTo>
                  <a:lnTo>
                    <a:pt x="302" y="455"/>
                  </a:lnTo>
                  <a:lnTo>
                    <a:pt x="309" y="455"/>
                  </a:lnTo>
                  <a:lnTo>
                    <a:pt x="316" y="457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9" y="453"/>
                  </a:lnTo>
                  <a:lnTo>
                    <a:pt x="337" y="451"/>
                  </a:lnTo>
                  <a:lnTo>
                    <a:pt x="341" y="445"/>
                  </a:lnTo>
                  <a:lnTo>
                    <a:pt x="343" y="442"/>
                  </a:lnTo>
                  <a:lnTo>
                    <a:pt x="344" y="436"/>
                  </a:lnTo>
                  <a:lnTo>
                    <a:pt x="344" y="432"/>
                  </a:lnTo>
                  <a:lnTo>
                    <a:pt x="344" y="428"/>
                  </a:lnTo>
                  <a:lnTo>
                    <a:pt x="344" y="423"/>
                  </a:lnTo>
                  <a:lnTo>
                    <a:pt x="344" y="414"/>
                  </a:lnTo>
                  <a:lnTo>
                    <a:pt x="344" y="409"/>
                  </a:lnTo>
                  <a:lnTo>
                    <a:pt x="344" y="403"/>
                  </a:lnTo>
                  <a:lnTo>
                    <a:pt x="344" y="393"/>
                  </a:lnTo>
                  <a:lnTo>
                    <a:pt x="344" y="389"/>
                  </a:lnTo>
                  <a:lnTo>
                    <a:pt x="344" y="386"/>
                  </a:lnTo>
                  <a:lnTo>
                    <a:pt x="344" y="378"/>
                  </a:lnTo>
                  <a:lnTo>
                    <a:pt x="344" y="377"/>
                  </a:lnTo>
                  <a:lnTo>
                    <a:pt x="344" y="373"/>
                  </a:lnTo>
                  <a:lnTo>
                    <a:pt x="343" y="368"/>
                  </a:lnTo>
                  <a:lnTo>
                    <a:pt x="343" y="361"/>
                  </a:lnTo>
                  <a:lnTo>
                    <a:pt x="343" y="356"/>
                  </a:lnTo>
                  <a:lnTo>
                    <a:pt x="341" y="351"/>
                  </a:lnTo>
                  <a:lnTo>
                    <a:pt x="341" y="348"/>
                  </a:lnTo>
                  <a:lnTo>
                    <a:pt x="341" y="343"/>
                  </a:lnTo>
                  <a:lnTo>
                    <a:pt x="339" y="338"/>
                  </a:lnTo>
                  <a:lnTo>
                    <a:pt x="337" y="331"/>
                  </a:lnTo>
                  <a:lnTo>
                    <a:pt x="337" y="326"/>
                  </a:lnTo>
                  <a:lnTo>
                    <a:pt x="337" y="323"/>
                  </a:lnTo>
                  <a:lnTo>
                    <a:pt x="337" y="315"/>
                  </a:lnTo>
                  <a:lnTo>
                    <a:pt x="331" y="310"/>
                  </a:lnTo>
                  <a:lnTo>
                    <a:pt x="329" y="306"/>
                  </a:lnTo>
                  <a:lnTo>
                    <a:pt x="327" y="299"/>
                  </a:lnTo>
                  <a:lnTo>
                    <a:pt x="327" y="294"/>
                  </a:lnTo>
                  <a:lnTo>
                    <a:pt x="325" y="288"/>
                  </a:lnTo>
                  <a:lnTo>
                    <a:pt x="325" y="284"/>
                  </a:lnTo>
                  <a:lnTo>
                    <a:pt x="322" y="276"/>
                  </a:lnTo>
                  <a:lnTo>
                    <a:pt x="320" y="271"/>
                  </a:lnTo>
                  <a:lnTo>
                    <a:pt x="318" y="264"/>
                  </a:lnTo>
                  <a:lnTo>
                    <a:pt x="316" y="260"/>
                  </a:lnTo>
                  <a:lnTo>
                    <a:pt x="314" y="256"/>
                  </a:lnTo>
                  <a:lnTo>
                    <a:pt x="312" y="250"/>
                  </a:lnTo>
                  <a:lnTo>
                    <a:pt x="309" y="243"/>
                  </a:lnTo>
                  <a:lnTo>
                    <a:pt x="306" y="238"/>
                  </a:lnTo>
                  <a:lnTo>
                    <a:pt x="304" y="231"/>
                  </a:lnTo>
                  <a:lnTo>
                    <a:pt x="302" y="226"/>
                  </a:lnTo>
                  <a:lnTo>
                    <a:pt x="300" y="219"/>
                  </a:lnTo>
                  <a:lnTo>
                    <a:pt x="297" y="215"/>
                  </a:lnTo>
                  <a:lnTo>
                    <a:pt x="295" y="210"/>
                  </a:lnTo>
                  <a:lnTo>
                    <a:pt x="289" y="203"/>
                  </a:lnTo>
                  <a:lnTo>
                    <a:pt x="289" y="196"/>
                  </a:lnTo>
                  <a:lnTo>
                    <a:pt x="284" y="192"/>
                  </a:lnTo>
                  <a:lnTo>
                    <a:pt x="281" y="188"/>
                  </a:lnTo>
                  <a:lnTo>
                    <a:pt x="279" y="182"/>
                  </a:lnTo>
                  <a:lnTo>
                    <a:pt x="275" y="176"/>
                  </a:lnTo>
                  <a:lnTo>
                    <a:pt x="270" y="169"/>
                  </a:lnTo>
                  <a:lnTo>
                    <a:pt x="267" y="165"/>
                  </a:lnTo>
                  <a:lnTo>
                    <a:pt x="264" y="160"/>
                  </a:lnTo>
                  <a:lnTo>
                    <a:pt x="260" y="155"/>
                  </a:lnTo>
                  <a:lnTo>
                    <a:pt x="256" y="151"/>
                  </a:lnTo>
                  <a:lnTo>
                    <a:pt x="251" y="146"/>
                  </a:lnTo>
                  <a:lnTo>
                    <a:pt x="250" y="140"/>
                  </a:lnTo>
                  <a:lnTo>
                    <a:pt x="245" y="135"/>
                  </a:lnTo>
                  <a:lnTo>
                    <a:pt x="241" y="130"/>
                  </a:lnTo>
                  <a:lnTo>
                    <a:pt x="238" y="126"/>
                  </a:lnTo>
                  <a:lnTo>
                    <a:pt x="230" y="121"/>
                  </a:lnTo>
                  <a:lnTo>
                    <a:pt x="223" y="111"/>
                  </a:lnTo>
                  <a:lnTo>
                    <a:pt x="217" y="105"/>
                  </a:lnTo>
                  <a:lnTo>
                    <a:pt x="209" y="96"/>
                  </a:lnTo>
                  <a:lnTo>
                    <a:pt x="201" y="86"/>
                  </a:lnTo>
                  <a:lnTo>
                    <a:pt x="195" y="80"/>
                  </a:lnTo>
                  <a:lnTo>
                    <a:pt x="185" y="71"/>
                  </a:lnTo>
                  <a:lnTo>
                    <a:pt x="179" y="65"/>
                  </a:lnTo>
                  <a:lnTo>
                    <a:pt x="171" y="59"/>
                  </a:lnTo>
                  <a:lnTo>
                    <a:pt x="166" y="51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5" y="36"/>
                  </a:lnTo>
                  <a:lnTo>
                    <a:pt x="137" y="30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102" y="7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8" y="46"/>
                  </a:lnTo>
                  <a:lnTo>
                    <a:pt x="28" y="50"/>
                  </a:lnTo>
                  <a:lnTo>
                    <a:pt x="29" y="55"/>
                  </a:lnTo>
                  <a:lnTo>
                    <a:pt x="33" y="63"/>
                  </a:lnTo>
                  <a:lnTo>
                    <a:pt x="29" y="71"/>
                  </a:lnTo>
                  <a:lnTo>
                    <a:pt x="22" y="75"/>
                  </a:lnTo>
                  <a:lnTo>
                    <a:pt x="16" y="85"/>
                  </a:lnTo>
                  <a:lnTo>
                    <a:pt x="13" y="86"/>
                  </a:lnTo>
                  <a:lnTo>
                    <a:pt x="9" y="93"/>
                  </a:lnTo>
                  <a:lnTo>
                    <a:pt x="9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3" y="111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1" y="282"/>
              <a:ext cx="152" cy="284"/>
            </a:xfrm>
            <a:custGeom>
              <a:avLst/>
              <a:gdLst>
                <a:gd name="T0" fmla="*/ 554 w 608"/>
                <a:gd name="T1" fmla="*/ 17 h 1132"/>
                <a:gd name="T2" fmla="*/ 502 w 608"/>
                <a:gd name="T3" fmla="*/ 39 h 1132"/>
                <a:gd name="T4" fmla="*/ 431 w 608"/>
                <a:gd name="T5" fmla="*/ 71 h 1132"/>
                <a:gd name="T6" fmla="*/ 342 w 608"/>
                <a:gd name="T7" fmla="*/ 112 h 1132"/>
                <a:gd name="T8" fmla="*/ 254 w 608"/>
                <a:gd name="T9" fmla="*/ 155 h 1132"/>
                <a:gd name="T10" fmla="*/ 167 w 608"/>
                <a:gd name="T11" fmla="*/ 198 h 1132"/>
                <a:gd name="T12" fmla="*/ 91 w 608"/>
                <a:gd name="T13" fmla="*/ 239 h 1132"/>
                <a:gd name="T14" fmla="*/ 37 w 608"/>
                <a:gd name="T15" fmla="*/ 270 h 1132"/>
                <a:gd name="T16" fmla="*/ 0 w 608"/>
                <a:gd name="T17" fmla="*/ 312 h 1132"/>
                <a:gd name="T18" fmla="*/ 28 w 608"/>
                <a:gd name="T19" fmla="*/ 339 h 1132"/>
                <a:gd name="T20" fmla="*/ 74 w 608"/>
                <a:gd name="T21" fmla="*/ 362 h 1132"/>
                <a:gd name="T22" fmla="*/ 121 w 608"/>
                <a:gd name="T23" fmla="*/ 404 h 1132"/>
                <a:gd name="T24" fmla="*/ 146 w 608"/>
                <a:gd name="T25" fmla="*/ 438 h 1132"/>
                <a:gd name="T26" fmla="*/ 164 w 608"/>
                <a:gd name="T27" fmla="*/ 473 h 1132"/>
                <a:gd name="T28" fmla="*/ 174 w 608"/>
                <a:gd name="T29" fmla="*/ 519 h 1132"/>
                <a:gd name="T30" fmla="*/ 186 w 608"/>
                <a:gd name="T31" fmla="*/ 568 h 1132"/>
                <a:gd name="T32" fmla="*/ 198 w 608"/>
                <a:gd name="T33" fmla="*/ 621 h 1132"/>
                <a:gd name="T34" fmla="*/ 202 w 608"/>
                <a:gd name="T35" fmla="*/ 676 h 1132"/>
                <a:gd name="T36" fmla="*/ 208 w 608"/>
                <a:gd name="T37" fmla="*/ 733 h 1132"/>
                <a:gd name="T38" fmla="*/ 212 w 608"/>
                <a:gd name="T39" fmla="*/ 788 h 1132"/>
                <a:gd name="T40" fmla="*/ 215 w 608"/>
                <a:gd name="T41" fmla="*/ 843 h 1132"/>
                <a:gd name="T42" fmla="*/ 215 w 608"/>
                <a:gd name="T43" fmla="*/ 889 h 1132"/>
                <a:gd name="T44" fmla="*/ 212 w 608"/>
                <a:gd name="T45" fmla="*/ 939 h 1132"/>
                <a:gd name="T46" fmla="*/ 208 w 608"/>
                <a:gd name="T47" fmla="*/ 978 h 1132"/>
                <a:gd name="T48" fmla="*/ 207 w 608"/>
                <a:gd name="T49" fmla="*/ 1014 h 1132"/>
                <a:gd name="T50" fmla="*/ 199 w 608"/>
                <a:gd name="T51" fmla="*/ 1048 h 1132"/>
                <a:gd name="T52" fmla="*/ 192 w 608"/>
                <a:gd name="T53" fmla="*/ 1094 h 1132"/>
                <a:gd name="T54" fmla="*/ 198 w 608"/>
                <a:gd name="T55" fmla="*/ 1127 h 1132"/>
                <a:gd name="T56" fmla="*/ 224 w 608"/>
                <a:gd name="T57" fmla="*/ 1113 h 1132"/>
                <a:gd name="T58" fmla="*/ 233 w 608"/>
                <a:gd name="T59" fmla="*/ 1072 h 1132"/>
                <a:gd name="T60" fmla="*/ 242 w 608"/>
                <a:gd name="T61" fmla="*/ 1030 h 1132"/>
                <a:gd name="T62" fmla="*/ 248 w 608"/>
                <a:gd name="T63" fmla="*/ 998 h 1132"/>
                <a:gd name="T64" fmla="*/ 252 w 608"/>
                <a:gd name="T65" fmla="*/ 964 h 1132"/>
                <a:gd name="T66" fmla="*/ 254 w 608"/>
                <a:gd name="T67" fmla="*/ 925 h 1132"/>
                <a:gd name="T68" fmla="*/ 262 w 608"/>
                <a:gd name="T69" fmla="*/ 886 h 1132"/>
                <a:gd name="T70" fmla="*/ 262 w 608"/>
                <a:gd name="T71" fmla="*/ 844 h 1132"/>
                <a:gd name="T72" fmla="*/ 266 w 608"/>
                <a:gd name="T73" fmla="*/ 806 h 1132"/>
                <a:gd name="T74" fmla="*/ 266 w 608"/>
                <a:gd name="T75" fmla="*/ 767 h 1132"/>
                <a:gd name="T76" fmla="*/ 262 w 608"/>
                <a:gd name="T77" fmla="*/ 726 h 1132"/>
                <a:gd name="T78" fmla="*/ 262 w 608"/>
                <a:gd name="T79" fmla="*/ 685 h 1132"/>
                <a:gd name="T80" fmla="*/ 257 w 608"/>
                <a:gd name="T81" fmla="*/ 643 h 1132"/>
                <a:gd name="T82" fmla="*/ 252 w 608"/>
                <a:gd name="T83" fmla="*/ 602 h 1132"/>
                <a:gd name="T84" fmla="*/ 245 w 608"/>
                <a:gd name="T85" fmla="*/ 563 h 1132"/>
                <a:gd name="T86" fmla="*/ 233 w 608"/>
                <a:gd name="T87" fmla="*/ 522 h 1132"/>
                <a:gd name="T88" fmla="*/ 223 w 608"/>
                <a:gd name="T89" fmla="*/ 485 h 1132"/>
                <a:gd name="T90" fmla="*/ 208 w 608"/>
                <a:gd name="T91" fmla="*/ 448 h 1132"/>
                <a:gd name="T92" fmla="*/ 187 w 608"/>
                <a:gd name="T93" fmla="*/ 417 h 1132"/>
                <a:gd name="T94" fmla="*/ 164 w 608"/>
                <a:gd name="T95" fmla="*/ 379 h 1132"/>
                <a:gd name="T96" fmla="*/ 128 w 608"/>
                <a:gd name="T97" fmla="*/ 343 h 1132"/>
                <a:gd name="T98" fmla="*/ 96 w 608"/>
                <a:gd name="T99" fmla="*/ 306 h 1132"/>
                <a:gd name="T100" fmla="*/ 123 w 608"/>
                <a:gd name="T101" fmla="*/ 284 h 1132"/>
                <a:gd name="T102" fmla="*/ 171 w 608"/>
                <a:gd name="T103" fmla="*/ 262 h 1132"/>
                <a:gd name="T104" fmla="*/ 237 w 608"/>
                <a:gd name="T105" fmla="*/ 231 h 1132"/>
                <a:gd name="T106" fmla="*/ 315 w 608"/>
                <a:gd name="T107" fmla="*/ 197 h 1132"/>
                <a:gd name="T108" fmla="*/ 395 w 608"/>
                <a:gd name="T109" fmla="*/ 160 h 1132"/>
                <a:gd name="T110" fmla="*/ 467 w 608"/>
                <a:gd name="T111" fmla="*/ 124 h 1132"/>
                <a:gd name="T112" fmla="*/ 531 w 608"/>
                <a:gd name="T113" fmla="*/ 91 h 1132"/>
                <a:gd name="T114" fmla="*/ 579 w 608"/>
                <a:gd name="T115" fmla="*/ 60 h 1132"/>
                <a:gd name="T116" fmla="*/ 607 w 608"/>
                <a:gd name="T117" fmla="*/ 26 h 1132"/>
                <a:gd name="T118" fmla="*/ 591 w 608"/>
                <a:gd name="T119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1132">
                  <a:moveTo>
                    <a:pt x="578" y="6"/>
                  </a:moveTo>
                  <a:lnTo>
                    <a:pt x="574" y="6"/>
                  </a:lnTo>
                  <a:lnTo>
                    <a:pt x="569" y="9"/>
                  </a:lnTo>
                  <a:lnTo>
                    <a:pt x="566" y="9"/>
                  </a:lnTo>
                  <a:lnTo>
                    <a:pt x="562" y="9"/>
                  </a:lnTo>
                  <a:lnTo>
                    <a:pt x="558" y="13"/>
                  </a:lnTo>
                  <a:lnTo>
                    <a:pt x="554" y="17"/>
                  </a:lnTo>
                  <a:lnTo>
                    <a:pt x="548" y="18"/>
                  </a:lnTo>
                  <a:lnTo>
                    <a:pt x="541" y="21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17" y="30"/>
                  </a:lnTo>
                  <a:lnTo>
                    <a:pt x="511" y="35"/>
                  </a:lnTo>
                  <a:lnTo>
                    <a:pt x="502" y="39"/>
                  </a:lnTo>
                  <a:lnTo>
                    <a:pt x="492" y="43"/>
                  </a:lnTo>
                  <a:lnTo>
                    <a:pt x="483" y="49"/>
                  </a:lnTo>
                  <a:lnTo>
                    <a:pt x="471" y="52"/>
                  </a:lnTo>
                  <a:lnTo>
                    <a:pt x="462" y="55"/>
                  </a:lnTo>
                  <a:lnTo>
                    <a:pt x="450" y="62"/>
                  </a:lnTo>
                  <a:lnTo>
                    <a:pt x="438" y="66"/>
                  </a:lnTo>
                  <a:lnTo>
                    <a:pt x="431" y="71"/>
                  </a:lnTo>
                  <a:lnTo>
                    <a:pt x="416" y="79"/>
                  </a:lnTo>
                  <a:lnTo>
                    <a:pt x="408" y="85"/>
                  </a:lnTo>
                  <a:lnTo>
                    <a:pt x="395" y="91"/>
                  </a:lnTo>
                  <a:lnTo>
                    <a:pt x="382" y="93"/>
                  </a:lnTo>
                  <a:lnTo>
                    <a:pt x="369" y="100"/>
                  </a:lnTo>
                  <a:lnTo>
                    <a:pt x="357" y="105"/>
                  </a:lnTo>
                  <a:lnTo>
                    <a:pt x="342" y="112"/>
                  </a:lnTo>
                  <a:lnTo>
                    <a:pt x="331" y="120"/>
                  </a:lnTo>
                  <a:lnTo>
                    <a:pt x="317" y="124"/>
                  </a:lnTo>
                  <a:lnTo>
                    <a:pt x="306" y="133"/>
                  </a:lnTo>
                  <a:lnTo>
                    <a:pt x="292" y="137"/>
                  </a:lnTo>
                  <a:lnTo>
                    <a:pt x="279" y="145"/>
                  </a:lnTo>
                  <a:lnTo>
                    <a:pt x="267" y="149"/>
                  </a:lnTo>
                  <a:lnTo>
                    <a:pt x="254" y="155"/>
                  </a:lnTo>
                  <a:lnTo>
                    <a:pt x="241" y="160"/>
                  </a:lnTo>
                  <a:lnTo>
                    <a:pt x="229" y="170"/>
                  </a:lnTo>
                  <a:lnTo>
                    <a:pt x="217" y="173"/>
                  </a:lnTo>
                  <a:lnTo>
                    <a:pt x="204" y="180"/>
                  </a:lnTo>
                  <a:lnTo>
                    <a:pt x="192" y="188"/>
                  </a:lnTo>
                  <a:lnTo>
                    <a:pt x="178" y="195"/>
                  </a:lnTo>
                  <a:lnTo>
                    <a:pt x="167" y="198"/>
                  </a:lnTo>
                  <a:lnTo>
                    <a:pt x="158" y="204"/>
                  </a:lnTo>
                  <a:lnTo>
                    <a:pt x="144" y="210"/>
                  </a:lnTo>
                  <a:lnTo>
                    <a:pt x="133" y="214"/>
                  </a:lnTo>
                  <a:lnTo>
                    <a:pt x="123" y="222"/>
                  </a:lnTo>
                  <a:lnTo>
                    <a:pt x="115" y="229"/>
                  </a:lnTo>
                  <a:lnTo>
                    <a:pt x="102" y="234"/>
                  </a:lnTo>
                  <a:lnTo>
                    <a:pt x="91" y="239"/>
                  </a:lnTo>
                  <a:lnTo>
                    <a:pt x="83" y="245"/>
                  </a:lnTo>
                  <a:lnTo>
                    <a:pt x="77" y="250"/>
                  </a:lnTo>
                  <a:lnTo>
                    <a:pt x="66" y="251"/>
                  </a:lnTo>
                  <a:lnTo>
                    <a:pt x="58" y="259"/>
                  </a:lnTo>
                  <a:lnTo>
                    <a:pt x="50" y="264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1" y="284"/>
                  </a:lnTo>
                  <a:lnTo>
                    <a:pt x="14" y="291"/>
                  </a:lnTo>
                  <a:lnTo>
                    <a:pt x="7" y="295"/>
                  </a:lnTo>
                  <a:lnTo>
                    <a:pt x="0" y="30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4" y="325"/>
                  </a:lnTo>
                  <a:lnTo>
                    <a:pt x="7" y="327"/>
                  </a:lnTo>
                  <a:lnTo>
                    <a:pt x="14" y="330"/>
                  </a:lnTo>
                  <a:lnTo>
                    <a:pt x="16" y="331"/>
                  </a:lnTo>
                  <a:lnTo>
                    <a:pt x="24" y="337"/>
                  </a:lnTo>
                  <a:lnTo>
                    <a:pt x="28" y="339"/>
                  </a:lnTo>
                  <a:lnTo>
                    <a:pt x="32" y="342"/>
                  </a:lnTo>
                  <a:lnTo>
                    <a:pt x="40" y="343"/>
                  </a:lnTo>
                  <a:lnTo>
                    <a:pt x="46" y="348"/>
                  </a:lnTo>
                  <a:lnTo>
                    <a:pt x="53" y="350"/>
                  </a:lnTo>
                  <a:lnTo>
                    <a:pt x="60" y="355"/>
                  </a:lnTo>
                  <a:lnTo>
                    <a:pt x="66" y="358"/>
                  </a:lnTo>
                  <a:lnTo>
                    <a:pt x="74" y="362"/>
                  </a:lnTo>
                  <a:lnTo>
                    <a:pt x="79" y="367"/>
                  </a:lnTo>
                  <a:lnTo>
                    <a:pt x="87" y="373"/>
                  </a:lnTo>
                  <a:lnTo>
                    <a:pt x="96" y="379"/>
                  </a:lnTo>
                  <a:lnTo>
                    <a:pt x="102" y="384"/>
                  </a:lnTo>
                  <a:lnTo>
                    <a:pt x="108" y="389"/>
                  </a:lnTo>
                  <a:lnTo>
                    <a:pt x="118" y="393"/>
                  </a:lnTo>
                  <a:lnTo>
                    <a:pt x="121" y="404"/>
                  </a:lnTo>
                  <a:lnTo>
                    <a:pt x="128" y="410"/>
                  </a:lnTo>
                  <a:lnTo>
                    <a:pt x="131" y="412"/>
                  </a:lnTo>
                  <a:lnTo>
                    <a:pt x="133" y="417"/>
                  </a:lnTo>
                  <a:lnTo>
                    <a:pt x="139" y="423"/>
                  </a:lnTo>
                  <a:lnTo>
                    <a:pt x="140" y="427"/>
                  </a:lnTo>
                  <a:lnTo>
                    <a:pt x="142" y="430"/>
                  </a:lnTo>
                  <a:lnTo>
                    <a:pt x="146" y="438"/>
                  </a:lnTo>
                  <a:lnTo>
                    <a:pt x="146" y="442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3" y="455"/>
                  </a:lnTo>
                  <a:lnTo>
                    <a:pt x="158" y="463"/>
                  </a:lnTo>
                  <a:lnTo>
                    <a:pt x="158" y="467"/>
                  </a:lnTo>
                  <a:lnTo>
                    <a:pt x="164" y="473"/>
                  </a:lnTo>
                  <a:lnTo>
                    <a:pt x="164" y="477"/>
                  </a:lnTo>
                  <a:lnTo>
                    <a:pt x="165" y="485"/>
                  </a:lnTo>
                  <a:lnTo>
                    <a:pt x="167" y="492"/>
                  </a:lnTo>
                  <a:lnTo>
                    <a:pt x="170" y="498"/>
                  </a:lnTo>
                  <a:lnTo>
                    <a:pt x="171" y="502"/>
                  </a:lnTo>
                  <a:lnTo>
                    <a:pt x="171" y="510"/>
                  </a:lnTo>
                  <a:lnTo>
                    <a:pt x="174" y="519"/>
                  </a:lnTo>
                  <a:lnTo>
                    <a:pt x="174" y="525"/>
                  </a:lnTo>
                  <a:lnTo>
                    <a:pt x="178" y="533"/>
                  </a:lnTo>
                  <a:lnTo>
                    <a:pt x="178" y="538"/>
                  </a:lnTo>
                  <a:lnTo>
                    <a:pt x="182" y="544"/>
                  </a:lnTo>
                  <a:lnTo>
                    <a:pt x="183" y="552"/>
                  </a:lnTo>
                  <a:lnTo>
                    <a:pt x="183" y="558"/>
                  </a:lnTo>
                  <a:lnTo>
                    <a:pt x="186" y="568"/>
                  </a:lnTo>
                  <a:lnTo>
                    <a:pt x="187" y="575"/>
                  </a:lnTo>
                  <a:lnTo>
                    <a:pt x="187" y="583"/>
                  </a:lnTo>
                  <a:lnTo>
                    <a:pt x="190" y="588"/>
                  </a:lnTo>
                  <a:lnTo>
                    <a:pt x="190" y="596"/>
                  </a:lnTo>
                  <a:lnTo>
                    <a:pt x="192" y="605"/>
                  </a:lnTo>
                  <a:lnTo>
                    <a:pt x="192" y="611"/>
                  </a:lnTo>
                  <a:lnTo>
                    <a:pt x="198" y="621"/>
                  </a:lnTo>
                  <a:lnTo>
                    <a:pt x="198" y="630"/>
                  </a:lnTo>
                  <a:lnTo>
                    <a:pt x="198" y="636"/>
                  </a:lnTo>
                  <a:lnTo>
                    <a:pt x="199" y="643"/>
                  </a:lnTo>
                  <a:lnTo>
                    <a:pt x="202" y="650"/>
                  </a:lnTo>
                  <a:lnTo>
                    <a:pt x="202" y="660"/>
                  </a:lnTo>
                  <a:lnTo>
                    <a:pt x="202" y="668"/>
                  </a:lnTo>
                  <a:lnTo>
                    <a:pt x="202" y="676"/>
                  </a:lnTo>
                  <a:lnTo>
                    <a:pt x="204" y="681"/>
                  </a:lnTo>
                  <a:lnTo>
                    <a:pt x="204" y="692"/>
                  </a:lnTo>
                  <a:lnTo>
                    <a:pt x="207" y="698"/>
                  </a:lnTo>
                  <a:lnTo>
                    <a:pt x="207" y="708"/>
                  </a:lnTo>
                  <a:lnTo>
                    <a:pt x="208" y="715"/>
                  </a:lnTo>
                  <a:lnTo>
                    <a:pt x="208" y="723"/>
                  </a:lnTo>
                  <a:lnTo>
                    <a:pt x="208" y="733"/>
                  </a:lnTo>
                  <a:lnTo>
                    <a:pt x="208" y="740"/>
                  </a:lnTo>
                  <a:lnTo>
                    <a:pt x="211" y="746"/>
                  </a:lnTo>
                  <a:lnTo>
                    <a:pt x="211" y="755"/>
                  </a:lnTo>
                  <a:lnTo>
                    <a:pt x="212" y="765"/>
                  </a:lnTo>
                  <a:lnTo>
                    <a:pt x="212" y="771"/>
                  </a:lnTo>
                  <a:lnTo>
                    <a:pt x="212" y="779"/>
                  </a:lnTo>
                  <a:lnTo>
                    <a:pt x="212" y="788"/>
                  </a:lnTo>
                  <a:lnTo>
                    <a:pt x="215" y="796"/>
                  </a:lnTo>
                  <a:lnTo>
                    <a:pt x="215" y="804"/>
                  </a:lnTo>
                  <a:lnTo>
                    <a:pt x="215" y="813"/>
                  </a:lnTo>
                  <a:lnTo>
                    <a:pt x="215" y="819"/>
                  </a:lnTo>
                  <a:lnTo>
                    <a:pt x="215" y="826"/>
                  </a:lnTo>
                  <a:lnTo>
                    <a:pt x="215" y="834"/>
                  </a:lnTo>
                  <a:lnTo>
                    <a:pt x="215" y="843"/>
                  </a:lnTo>
                  <a:lnTo>
                    <a:pt x="215" y="850"/>
                  </a:lnTo>
                  <a:lnTo>
                    <a:pt x="217" y="856"/>
                  </a:lnTo>
                  <a:lnTo>
                    <a:pt x="215" y="863"/>
                  </a:lnTo>
                  <a:lnTo>
                    <a:pt x="215" y="873"/>
                  </a:lnTo>
                  <a:lnTo>
                    <a:pt x="215" y="876"/>
                  </a:lnTo>
                  <a:lnTo>
                    <a:pt x="215" y="884"/>
                  </a:lnTo>
                  <a:lnTo>
                    <a:pt x="215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5" y="914"/>
                  </a:lnTo>
                  <a:lnTo>
                    <a:pt x="215" y="918"/>
                  </a:lnTo>
                  <a:lnTo>
                    <a:pt x="212" y="925"/>
                  </a:lnTo>
                  <a:lnTo>
                    <a:pt x="212" y="931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2" y="950"/>
                  </a:lnTo>
                  <a:lnTo>
                    <a:pt x="211" y="953"/>
                  </a:lnTo>
                  <a:lnTo>
                    <a:pt x="211" y="964"/>
                  </a:lnTo>
                  <a:lnTo>
                    <a:pt x="211" y="968"/>
                  </a:lnTo>
                  <a:lnTo>
                    <a:pt x="208" y="971"/>
                  </a:lnTo>
                  <a:lnTo>
                    <a:pt x="208" y="978"/>
                  </a:lnTo>
                  <a:lnTo>
                    <a:pt x="208" y="984"/>
                  </a:lnTo>
                  <a:lnTo>
                    <a:pt x="208" y="989"/>
                  </a:lnTo>
                  <a:lnTo>
                    <a:pt x="208" y="994"/>
                  </a:lnTo>
                  <a:lnTo>
                    <a:pt x="208" y="998"/>
                  </a:lnTo>
                  <a:lnTo>
                    <a:pt x="208" y="1003"/>
                  </a:lnTo>
                  <a:lnTo>
                    <a:pt x="207" y="1009"/>
                  </a:lnTo>
                  <a:lnTo>
                    <a:pt x="207" y="1014"/>
                  </a:lnTo>
                  <a:lnTo>
                    <a:pt x="204" y="1018"/>
                  </a:lnTo>
                  <a:lnTo>
                    <a:pt x="204" y="1021"/>
                  </a:lnTo>
                  <a:lnTo>
                    <a:pt x="202" y="1026"/>
                  </a:lnTo>
                  <a:lnTo>
                    <a:pt x="202" y="1030"/>
                  </a:lnTo>
                  <a:lnTo>
                    <a:pt x="202" y="1034"/>
                  </a:lnTo>
                  <a:lnTo>
                    <a:pt x="202" y="1039"/>
                  </a:lnTo>
                  <a:lnTo>
                    <a:pt x="199" y="1048"/>
                  </a:lnTo>
                  <a:lnTo>
                    <a:pt x="199" y="1055"/>
                  </a:lnTo>
                  <a:lnTo>
                    <a:pt x="198" y="1064"/>
                  </a:lnTo>
                  <a:lnTo>
                    <a:pt x="198" y="1069"/>
                  </a:lnTo>
                  <a:lnTo>
                    <a:pt x="198" y="1076"/>
                  </a:lnTo>
                  <a:lnTo>
                    <a:pt x="195" y="1081"/>
                  </a:lnTo>
                  <a:lnTo>
                    <a:pt x="192" y="1088"/>
                  </a:lnTo>
                  <a:lnTo>
                    <a:pt x="192" y="1094"/>
                  </a:lnTo>
                  <a:lnTo>
                    <a:pt x="192" y="1099"/>
                  </a:lnTo>
                  <a:lnTo>
                    <a:pt x="192" y="1101"/>
                  </a:lnTo>
                  <a:lnTo>
                    <a:pt x="192" y="1106"/>
                  </a:lnTo>
                  <a:lnTo>
                    <a:pt x="192" y="1113"/>
                  </a:lnTo>
                  <a:lnTo>
                    <a:pt x="192" y="1118"/>
                  </a:lnTo>
                  <a:lnTo>
                    <a:pt x="195" y="1124"/>
                  </a:lnTo>
                  <a:lnTo>
                    <a:pt x="198" y="1127"/>
                  </a:lnTo>
                  <a:lnTo>
                    <a:pt x="202" y="1131"/>
                  </a:lnTo>
                  <a:lnTo>
                    <a:pt x="208" y="1132"/>
                  </a:lnTo>
                  <a:lnTo>
                    <a:pt x="215" y="1131"/>
                  </a:lnTo>
                  <a:lnTo>
                    <a:pt x="220" y="1127"/>
                  </a:lnTo>
                  <a:lnTo>
                    <a:pt x="224" y="1122"/>
                  </a:lnTo>
                  <a:lnTo>
                    <a:pt x="224" y="1118"/>
                  </a:lnTo>
                  <a:lnTo>
                    <a:pt x="224" y="1113"/>
                  </a:lnTo>
                  <a:lnTo>
                    <a:pt x="227" y="1106"/>
                  </a:lnTo>
                  <a:lnTo>
                    <a:pt x="229" y="1101"/>
                  </a:lnTo>
                  <a:lnTo>
                    <a:pt x="229" y="1094"/>
                  </a:lnTo>
                  <a:lnTo>
                    <a:pt x="232" y="1089"/>
                  </a:lnTo>
                  <a:lnTo>
                    <a:pt x="232" y="1082"/>
                  </a:lnTo>
                  <a:lnTo>
                    <a:pt x="233" y="1076"/>
                  </a:lnTo>
                  <a:lnTo>
                    <a:pt x="233" y="1072"/>
                  </a:lnTo>
                  <a:lnTo>
                    <a:pt x="233" y="1069"/>
                  </a:lnTo>
                  <a:lnTo>
                    <a:pt x="233" y="1064"/>
                  </a:lnTo>
                  <a:lnTo>
                    <a:pt x="237" y="1057"/>
                  </a:lnTo>
                  <a:lnTo>
                    <a:pt x="237" y="1051"/>
                  </a:lnTo>
                  <a:lnTo>
                    <a:pt x="237" y="1044"/>
                  </a:lnTo>
                  <a:lnTo>
                    <a:pt x="237" y="1036"/>
                  </a:lnTo>
                  <a:lnTo>
                    <a:pt x="242" y="1030"/>
                  </a:lnTo>
                  <a:lnTo>
                    <a:pt x="242" y="1026"/>
                  </a:lnTo>
                  <a:lnTo>
                    <a:pt x="242" y="1021"/>
                  </a:lnTo>
                  <a:lnTo>
                    <a:pt x="242" y="1017"/>
                  </a:lnTo>
                  <a:lnTo>
                    <a:pt x="245" y="1014"/>
                  </a:lnTo>
                  <a:lnTo>
                    <a:pt x="245" y="1007"/>
                  </a:lnTo>
                  <a:lnTo>
                    <a:pt x="245" y="1003"/>
                  </a:lnTo>
                  <a:lnTo>
                    <a:pt x="248" y="998"/>
                  </a:lnTo>
                  <a:lnTo>
                    <a:pt x="248" y="994"/>
                  </a:lnTo>
                  <a:lnTo>
                    <a:pt x="248" y="989"/>
                  </a:lnTo>
                  <a:lnTo>
                    <a:pt x="248" y="984"/>
                  </a:lnTo>
                  <a:lnTo>
                    <a:pt x="248" y="980"/>
                  </a:lnTo>
                  <a:lnTo>
                    <a:pt x="250" y="975"/>
                  </a:lnTo>
                  <a:lnTo>
                    <a:pt x="250" y="968"/>
                  </a:lnTo>
                  <a:lnTo>
                    <a:pt x="252" y="964"/>
                  </a:lnTo>
                  <a:lnTo>
                    <a:pt x="252" y="959"/>
                  </a:lnTo>
                  <a:lnTo>
                    <a:pt x="254" y="953"/>
                  </a:lnTo>
                  <a:lnTo>
                    <a:pt x="254" y="948"/>
                  </a:lnTo>
                  <a:lnTo>
                    <a:pt x="254" y="943"/>
                  </a:lnTo>
                  <a:lnTo>
                    <a:pt x="254" y="936"/>
                  </a:lnTo>
                  <a:lnTo>
                    <a:pt x="254" y="931"/>
                  </a:lnTo>
                  <a:lnTo>
                    <a:pt x="254" y="925"/>
                  </a:lnTo>
                  <a:lnTo>
                    <a:pt x="257" y="923"/>
                  </a:lnTo>
                  <a:lnTo>
                    <a:pt x="257" y="915"/>
                  </a:lnTo>
                  <a:lnTo>
                    <a:pt x="260" y="909"/>
                  </a:lnTo>
                  <a:lnTo>
                    <a:pt x="260" y="901"/>
                  </a:lnTo>
                  <a:lnTo>
                    <a:pt x="260" y="898"/>
                  </a:lnTo>
                  <a:lnTo>
                    <a:pt x="260" y="893"/>
                  </a:lnTo>
                  <a:lnTo>
                    <a:pt x="262" y="886"/>
                  </a:lnTo>
                  <a:lnTo>
                    <a:pt x="262" y="880"/>
                  </a:lnTo>
                  <a:lnTo>
                    <a:pt x="262" y="875"/>
                  </a:lnTo>
                  <a:lnTo>
                    <a:pt x="262" y="869"/>
                  </a:lnTo>
                  <a:lnTo>
                    <a:pt x="262" y="863"/>
                  </a:lnTo>
                  <a:lnTo>
                    <a:pt x="262" y="856"/>
                  </a:lnTo>
                  <a:lnTo>
                    <a:pt x="262" y="851"/>
                  </a:lnTo>
                  <a:lnTo>
                    <a:pt x="262" y="844"/>
                  </a:lnTo>
                  <a:lnTo>
                    <a:pt x="262" y="839"/>
                  </a:lnTo>
                  <a:lnTo>
                    <a:pt x="262" y="834"/>
                  </a:lnTo>
                  <a:lnTo>
                    <a:pt x="262" y="829"/>
                  </a:lnTo>
                  <a:lnTo>
                    <a:pt x="262" y="821"/>
                  </a:lnTo>
                  <a:lnTo>
                    <a:pt x="266" y="818"/>
                  </a:lnTo>
                  <a:lnTo>
                    <a:pt x="266" y="810"/>
                  </a:lnTo>
                  <a:lnTo>
                    <a:pt x="266" y="806"/>
                  </a:lnTo>
                  <a:lnTo>
                    <a:pt x="266" y="800"/>
                  </a:lnTo>
                  <a:lnTo>
                    <a:pt x="266" y="792"/>
                  </a:lnTo>
                  <a:lnTo>
                    <a:pt x="266" y="788"/>
                  </a:lnTo>
                  <a:lnTo>
                    <a:pt x="266" y="782"/>
                  </a:lnTo>
                  <a:lnTo>
                    <a:pt x="266" y="776"/>
                  </a:lnTo>
                  <a:lnTo>
                    <a:pt x="266" y="771"/>
                  </a:lnTo>
                  <a:lnTo>
                    <a:pt x="266" y="767"/>
                  </a:lnTo>
                  <a:lnTo>
                    <a:pt x="266" y="760"/>
                  </a:lnTo>
                  <a:lnTo>
                    <a:pt x="262" y="755"/>
                  </a:lnTo>
                  <a:lnTo>
                    <a:pt x="262" y="748"/>
                  </a:lnTo>
                  <a:lnTo>
                    <a:pt x="262" y="742"/>
                  </a:lnTo>
                  <a:lnTo>
                    <a:pt x="262" y="736"/>
                  </a:lnTo>
                  <a:lnTo>
                    <a:pt x="262" y="730"/>
                  </a:lnTo>
                  <a:lnTo>
                    <a:pt x="262" y="726"/>
                  </a:lnTo>
                  <a:lnTo>
                    <a:pt x="262" y="721"/>
                  </a:lnTo>
                  <a:lnTo>
                    <a:pt x="262" y="715"/>
                  </a:lnTo>
                  <a:lnTo>
                    <a:pt x="262" y="708"/>
                  </a:lnTo>
                  <a:lnTo>
                    <a:pt x="262" y="702"/>
                  </a:lnTo>
                  <a:lnTo>
                    <a:pt x="262" y="696"/>
                  </a:lnTo>
                  <a:lnTo>
                    <a:pt x="262" y="692"/>
                  </a:lnTo>
                  <a:lnTo>
                    <a:pt x="262" y="685"/>
                  </a:lnTo>
                  <a:lnTo>
                    <a:pt x="262" y="680"/>
                  </a:lnTo>
                  <a:lnTo>
                    <a:pt x="262" y="676"/>
                  </a:lnTo>
                  <a:lnTo>
                    <a:pt x="260" y="668"/>
                  </a:lnTo>
                  <a:lnTo>
                    <a:pt x="260" y="661"/>
                  </a:lnTo>
                  <a:lnTo>
                    <a:pt x="260" y="655"/>
                  </a:lnTo>
                  <a:lnTo>
                    <a:pt x="260" y="650"/>
                  </a:lnTo>
                  <a:lnTo>
                    <a:pt x="257" y="643"/>
                  </a:lnTo>
                  <a:lnTo>
                    <a:pt x="257" y="636"/>
                  </a:lnTo>
                  <a:lnTo>
                    <a:pt x="257" y="635"/>
                  </a:lnTo>
                  <a:lnTo>
                    <a:pt x="254" y="626"/>
                  </a:lnTo>
                  <a:lnTo>
                    <a:pt x="254" y="621"/>
                  </a:lnTo>
                  <a:lnTo>
                    <a:pt x="254" y="613"/>
                  </a:lnTo>
                  <a:lnTo>
                    <a:pt x="254" y="609"/>
                  </a:lnTo>
                  <a:lnTo>
                    <a:pt x="252" y="602"/>
                  </a:lnTo>
                  <a:lnTo>
                    <a:pt x="252" y="597"/>
                  </a:lnTo>
                  <a:lnTo>
                    <a:pt x="250" y="590"/>
                  </a:lnTo>
                  <a:lnTo>
                    <a:pt x="250" y="587"/>
                  </a:lnTo>
                  <a:lnTo>
                    <a:pt x="248" y="580"/>
                  </a:lnTo>
                  <a:lnTo>
                    <a:pt x="248" y="575"/>
                  </a:lnTo>
                  <a:lnTo>
                    <a:pt x="245" y="568"/>
                  </a:lnTo>
                  <a:lnTo>
                    <a:pt x="245" y="563"/>
                  </a:lnTo>
                  <a:lnTo>
                    <a:pt x="242" y="554"/>
                  </a:lnTo>
                  <a:lnTo>
                    <a:pt x="242" y="550"/>
                  </a:lnTo>
                  <a:lnTo>
                    <a:pt x="241" y="544"/>
                  </a:lnTo>
                  <a:lnTo>
                    <a:pt x="237" y="540"/>
                  </a:lnTo>
                  <a:lnTo>
                    <a:pt x="237" y="533"/>
                  </a:lnTo>
                  <a:lnTo>
                    <a:pt x="237" y="529"/>
                  </a:lnTo>
                  <a:lnTo>
                    <a:pt x="233" y="522"/>
                  </a:lnTo>
                  <a:lnTo>
                    <a:pt x="233" y="517"/>
                  </a:lnTo>
                  <a:lnTo>
                    <a:pt x="232" y="513"/>
                  </a:lnTo>
                  <a:lnTo>
                    <a:pt x="229" y="506"/>
                  </a:lnTo>
                  <a:lnTo>
                    <a:pt x="229" y="498"/>
                  </a:lnTo>
                  <a:lnTo>
                    <a:pt x="227" y="494"/>
                  </a:lnTo>
                  <a:lnTo>
                    <a:pt x="224" y="490"/>
                  </a:lnTo>
                  <a:lnTo>
                    <a:pt x="223" y="485"/>
                  </a:lnTo>
                  <a:lnTo>
                    <a:pt x="220" y="477"/>
                  </a:lnTo>
                  <a:lnTo>
                    <a:pt x="220" y="473"/>
                  </a:lnTo>
                  <a:lnTo>
                    <a:pt x="217" y="467"/>
                  </a:lnTo>
                  <a:lnTo>
                    <a:pt x="215" y="463"/>
                  </a:lnTo>
                  <a:lnTo>
                    <a:pt x="212" y="458"/>
                  </a:lnTo>
                  <a:lnTo>
                    <a:pt x="211" y="452"/>
                  </a:lnTo>
                  <a:lnTo>
                    <a:pt x="208" y="448"/>
                  </a:lnTo>
                  <a:lnTo>
                    <a:pt x="204" y="444"/>
                  </a:lnTo>
                  <a:lnTo>
                    <a:pt x="202" y="439"/>
                  </a:lnTo>
                  <a:lnTo>
                    <a:pt x="199" y="435"/>
                  </a:lnTo>
                  <a:lnTo>
                    <a:pt x="198" y="427"/>
                  </a:lnTo>
                  <a:lnTo>
                    <a:pt x="192" y="426"/>
                  </a:lnTo>
                  <a:lnTo>
                    <a:pt x="192" y="422"/>
                  </a:lnTo>
                  <a:lnTo>
                    <a:pt x="187" y="417"/>
                  </a:lnTo>
                  <a:lnTo>
                    <a:pt x="186" y="412"/>
                  </a:lnTo>
                  <a:lnTo>
                    <a:pt x="183" y="408"/>
                  </a:lnTo>
                  <a:lnTo>
                    <a:pt x="178" y="404"/>
                  </a:lnTo>
                  <a:lnTo>
                    <a:pt x="178" y="398"/>
                  </a:lnTo>
                  <a:lnTo>
                    <a:pt x="171" y="392"/>
                  </a:lnTo>
                  <a:lnTo>
                    <a:pt x="167" y="384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6" y="359"/>
                  </a:lnTo>
                  <a:lnTo>
                    <a:pt x="142" y="355"/>
                  </a:lnTo>
                  <a:lnTo>
                    <a:pt x="139" y="348"/>
                  </a:lnTo>
                  <a:lnTo>
                    <a:pt x="133" y="344"/>
                  </a:lnTo>
                  <a:lnTo>
                    <a:pt x="128" y="343"/>
                  </a:lnTo>
                  <a:lnTo>
                    <a:pt x="121" y="337"/>
                  </a:lnTo>
                  <a:lnTo>
                    <a:pt x="118" y="331"/>
                  </a:lnTo>
                  <a:lnTo>
                    <a:pt x="108" y="325"/>
                  </a:lnTo>
                  <a:lnTo>
                    <a:pt x="104" y="319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06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8" y="295"/>
                  </a:lnTo>
                  <a:lnTo>
                    <a:pt x="110" y="291"/>
                  </a:lnTo>
                  <a:lnTo>
                    <a:pt x="118" y="291"/>
                  </a:lnTo>
                  <a:lnTo>
                    <a:pt x="121" y="287"/>
                  </a:lnTo>
                  <a:lnTo>
                    <a:pt x="123" y="284"/>
                  </a:lnTo>
                  <a:lnTo>
                    <a:pt x="131" y="281"/>
                  </a:lnTo>
                  <a:lnTo>
                    <a:pt x="139" y="277"/>
                  </a:lnTo>
                  <a:lnTo>
                    <a:pt x="142" y="275"/>
                  </a:lnTo>
                  <a:lnTo>
                    <a:pt x="152" y="270"/>
                  </a:lnTo>
                  <a:lnTo>
                    <a:pt x="158" y="264"/>
                  </a:lnTo>
                  <a:lnTo>
                    <a:pt x="165" y="264"/>
                  </a:lnTo>
                  <a:lnTo>
                    <a:pt x="171" y="262"/>
                  </a:lnTo>
                  <a:lnTo>
                    <a:pt x="183" y="256"/>
                  </a:lnTo>
                  <a:lnTo>
                    <a:pt x="190" y="251"/>
                  </a:lnTo>
                  <a:lnTo>
                    <a:pt x="199" y="247"/>
                  </a:lnTo>
                  <a:lnTo>
                    <a:pt x="208" y="245"/>
                  </a:lnTo>
                  <a:lnTo>
                    <a:pt x="217" y="239"/>
                  </a:lnTo>
                  <a:lnTo>
                    <a:pt x="229" y="235"/>
                  </a:lnTo>
                  <a:lnTo>
                    <a:pt x="237" y="231"/>
                  </a:lnTo>
                  <a:lnTo>
                    <a:pt x="248" y="226"/>
                  </a:lnTo>
                  <a:lnTo>
                    <a:pt x="260" y="220"/>
                  </a:lnTo>
                  <a:lnTo>
                    <a:pt x="270" y="214"/>
                  </a:lnTo>
                  <a:lnTo>
                    <a:pt x="279" y="210"/>
                  </a:lnTo>
                  <a:lnTo>
                    <a:pt x="291" y="206"/>
                  </a:lnTo>
                  <a:lnTo>
                    <a:pt x="304" y="201"/>
                  </a:lnTo>
                  <a:lnTo>
                    <a:pt x="315" y="197"/>
                  </a:lnTo>
                  <a:lnTo>
                    <a:pt x="325" y="192"/>
                  </a:lnTo>
                  <a:lnTo>
                    <a:pt x="336" y="185"/>
                  </a:lnTo>
                  <a:lnTo>
                    <a:pt x="348" y="180"/>
                  </a:lnTo>
                  <a:lnTo>
                    <a:pt x="360" y="176"/>
                  </a:lnTo>
                  <a:lnTo>
                    <a:pt x="370" y="170"/>
                  </a:lnTo>
                  <a:lnTo>
                    <a:pt x="379" y="166"/>
                  </a:lnTo>
                  <a:lnTo>
                    <a:pt x="395" y="160"/>
                  </a:lnTo>
                  <a:lnTo>
                    <a:pt x="403" y="154"/>
                  </a:lnTo>
                  <a:lnTo>
                    <a:pt x="415" y="149"/>
                  </a:lnTo>
                  <a:lnTo>
                    <a:pt x="425" y="145"/>
                  </a:lnTo>
                  <a:lnTo>
                    <a:pt x="434" y="141"/>
                  </a:lnTo>
                  <a:lnTo>
                    <a:pt x="446" y="135"/>
                  </a:lnTo>
                  <a:lnTo>
                    <a:pt x="458" y="130"/>
                  </a:lnTo>
                  <a:lnTo>
                    <a:pt x="467" y="124"/>
                  </a:lnTo>
                  <a:lnTo>
                    <a:pt x="475" y="120"/>
                  </a:lnTo>
                  <a:lnTo>
                    <a:pt x="486" y="116"/>
                  </a:lnTo>
                  <a:lnTo>
                    <a:pt x="496" y="110"/>
                  </a:lnTo>
                  <a:lnTo>
                    <a:pt x="506" y="104"/>
                  </a:lnTo>
                  <a:lnTo>
                    <a:pt x="515" y="100"/>
                  </a:lnTo>
                  <a:lnTo>
                    <a:pt x="523" y="96"/>
                  </a:lnTo>
                  <a:lnTo>
                    <a:pt x="531" y="91"/>
                  </a:lnTo>
                  <a:lnTo>
                    <a:pt x="541" y="85"/>
                  </a:lnTo>
                  <a:lnTo>
                    <a:pt x="548" y="80"/>
                  </a:lnTo>
                  <a:lnTo>
                    <a:pt x="554" y="76"/>
                  </a:lnTo>
                  <a:lnTo>
                    <a:pt x="561" y="71"/>
                  </a:lnTo>
                  <a:lnTo>
                    <a:pt x="567" y="68"/>
                  </a:lnTo>
                  <a:lnTo>
                    <a:pt x="574" y="64"/>
                  </a:lnTo>
                  <a:lnTo>
                    <a:pt x="579" y="60"/>
                  </a:lnTo>
                  <a:lnTo>
                    <a:pt x="583" y="55"/>
                  </a:lnTo>
                  <a:lnTo>
                    <a:pt x="586" y="52"/>
                  </a:lnTo>
                  <a:lnTo>
                    <a:pt x="592" y="51"/>
                  </a:lnTo>
                  <a:lnTo>
                    <a:pt x="599" y="43"/>
                  </a:lnTo>
                  <a:lnTo>
                    <a:pt x="604" y="39"/>
                  </a:lnTo>
                  <a:lnTo>
                    <a:pt x="607" y="31"/>
                  </a:lnTo>
                  <a:lnTo>
                    <a:pt x="607" y="26"/>
                  </a:lnTo>
                  <a:lnTo>
                    <a:pt x="608" y="21"/>
                  </a:lnTo>
                  <a:lnTo>
                    <a:pt x="608" y="18"/>
                  </a:lnTo>
                  <a:lnTo>
                    <a:pt x="608" y="9"/>
                  </a:lnTo>
                  <a:lnTo>
                    <a:pt x="608" y="6"/>
                  </a:lnTo>
                  <a:lnTo>
                    <a:pt x="607" y="1"/>
                  </a:lnTo>
                  <a:lnTo>
                    <a:pt x="599" y="0"/>
                  </a:lnTo>
                  <a:lnTo>
                    <a:pt x="591" y="0"/>
                  </a:lnTo>
                  <a:lnTo>
                    <a:pt x="583" y="1"/>
                  </a:lnTo>
                  <a:lnTo>
                    <a:pt x="578" y="5"/>
                  </a:lnTo>
                  <a:lnTo>
                    <a:pt x="578" y="6"/>
                  </a:lnTo>
                  <a:lnTo>
                    <a:pt x="578" y="6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25" y="386"/>
              <a:ext cx="24" cy="95"/>
            </a:xfrm>
            <a:custGeom>
              <a:avLst/>
              <a:gdLst>
                <a:gd name="T0" fmla="*/ 89 w 95"/>
                <a:gd name="T1" fmla="*/ 34 h 382"/>
                <a:gd name="T2" fmla="*/ 89 w 95"/>
                <a:gd name="T3" fmla="*/ 53 h 382"/>
                <a:gd name="T4" fmla="*/ 91 w 95"/>
                <a:gd name="T5" fmla="*/ 63 h 382"/>
                <a:gd name="T6" fmla="*/ 94 w 95"/>
                <a:gd name="T7" fmla="*/ 80 h 382"/>
                <a:gd name="T8" fmla="*/ 94 w 95"/>
                <a:gd name="T9" fmla="*/ 94 h 382"/>
                <a:gd name="T10" fmla="*/ 94 w 95"/>
                <a:gd name="T11" fmla="*/ 113 h 382"/>
                <a:gd name="T12" fmla="*/ 95 w 95"/>
                <a:gd name="T13" fmla="*/ 130 h 382"/>
                <a:gd name="T14" fmla="*/ 95 w 95"/>
                <a:gd name="T15" fmla="*/ 149 h 382"/>
                <a:gd name="T16" fmla="*/ 95 w 95"/>
                <a:gd name="T17" fmla="*/ 169 h 382"/>
                <a:gd name="T18" fmla="*/ 95 w 95"/>
                <a:gd name="T19" fmla="*/ 191 h 382"/>
                <a:gd name="T20" fmla="*/ 94 w 95"/>
                <a:gd name="T21" fmla="*/ 211 h 382"/>
                <a:gd name="T22" fmla="*/ 94 w 95"/>
                <a:gd name="T23" fmla="*/ 229 h 382"/>
                <a:gd name="T24" fmla="*/ 94 w 95"/>
                <a:gd name="T25" fmla="*/ 247 h 382"/>
                <a:gd name="T26" fmla="*/ 91 w 95"/>
                <a:gd name="T27" fmla="*/ 266 h 382"/>
                <a:gd name="T28" fmla="*/ 91 w 95"/>
                <a:gd name="T29" fmla="*/ 284 h 382"/>
                <a:gd name="T30" fmla="*/ 89 w 95"/>
                <a:gd name="T31" fmla="*/ 301 h 382"/>
                <a:gd name="T32" fmla="*/ 86 w 95"/>
                <a:gd name="T33" fmla="*/ 316 h 382"/>
                <a:gd name="T34" fmla="*/ 83 w 95"/>
                <a:gd name="T35" fmla="*/ 332 h 382"/>
                <a:gd name="T36" fmla="*/ 79 w 95"/>
                <a:gd name="T37" fmla="*/ 353 h 382"/>
                <a:gd name="T38" fmla="*/ 64 w 95"/>
                <a:gd name="T39" fmla="*/ 374 h 382"/>
                <a:gd name="T40" fmla="*/ 48 w 95"/>
                <a:gd name="T41" fmla="*/ 382 h 382"/>
                <a:gd name="T42" fmla="*/ 29 w 95"/>
                <a:gd name="T43" fmla="*/ 378 h 382"/>
                <a:gd name="T44" fmla="*/ 16 w 95"/>
                <a:gd name="T45" fmla="*/ 365 h 382"/>
                <a:gd name="T46" fmla="*/ 4 w 95"/>
                <a:gd name="T47" fmla="*/ 344 h 382"/>
                <a:gd name="T48" fmla="*/ 0 w 95"/>
                <a:gd name="T49" fmla="*/ 322 h 382"/>
                <a:gd name="T50" fmla="*/ 0 w 95"/>
                <a:gd name="T51" fmla="*/ 312 h 382"/>
                <a:gd name="T52" fmla="*/ 0 w 95"/>
                <a:gd name="T53" fmla="*/ 296 h 382"/>
                <a:gd name="T54" fmla="*/ 0 w 95"/>
                <a:gd name="T55" fmla="*/ 279 h 382"/>
                <a:gd name="T56" fmla="*/ 3 w 95"/>
                <a:gd name="T57" fmla="*/ 263 h 382"/>
                <a:gd name="T58" fmla="*/ 4 w 95"/>
                <a:gd name="T59" fmla="*/ 241 h 382"/>
                <a:gd name="T60" fmla="*/ 4 w 95"/>
                <a:gd name="T61" fmla="*/ 222 h 382"/>
                <a:gd name="T62" fmla="*/ 10 w 95"/>
                <a:gd name="T63" fmla="*/ 203 h 382"/>
                <a:gd name="T64" fmla="*/ 11 w 95"/>
                <a:gd name="T65" fmla="*/ 182 h 382"/>
                <a:gd name="T66" fmla="*/ 14 w 95"/>
                <a:gd name="T67" fmla="*/ 161 h 382"/>
                <a:gd name="T68" fmla="*/ 16 w 95"/>
                <a:gd name="T69" fmla="*/ 140 h 382"/>
                <a:gd name="T70" fmla="*/ 17 w 95"/>
                <a:gd name="T71" fmla="*/ 119 h 382"/>
                <a:gd name="T72" fmla="*/ 20 w 95"/>
                <a:gd name="T73" fmla="*/ 99 h 382"/>
                <a:gd name="T74" fmla="*/ 24 w 95"/>
                <a:gd name="T75" fmla="*/ 80 h 382"/>
                <a:gd name="T76" fmla="*/ 28 w 95"/>
                <a:gd name="T77" fmla="*/ 63 h 382"/>
                <a:gd name="T78" fmla="*/ 29 w 95"/>
                <a:gd name="T79" fmla="*/ 49 h 382"/>
                <a:gd name="T80" fmla="*/ 31 w 95"/>
                <a:gd name="T81" fmla="*/ 34 h 382"/>
                <a:gd name="T82" fmla="*/ 36 w 95"/>
                <a:gd name="T83" fmla="*/ 13 h 382"/>
                <a:gd name="T84" fmla="*/ 41 w 95"/>
                <a:gd name="T85" fmla="*/ 8 h 382"/>
                <a:gd name="T86" fmla="*/ 53 w 95"/>
                <a:gd name="T87" fmla="*/ 0 h 382"/>
                <a:gd name="T88" fmla="*/ 70 w 95"/>
                <a:gd name="T89" fmla="*/ 9 h 382"/>
                <a:gd name="T90" fmla="*/ 79 w 95"/>
                <a:gd name="T91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382">
                  <a:moveTo>
                    <a:pt x="83" y="28"/>
                  </a:moveTo>
                  <a:lnTo>
                    <a:pt x="86" y="30"/>
                  </a:lnTo>
                  <a:lnTo>
                    <a:pt x="89" y="34"/>
                  </a:lnTo>
                  <a:lnTo>
                    <a:pt x="89" y="41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91" y="55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1" y="69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4"/>
                  </a:lnTo>
                  <a:lnTo>
                    <a:pt x="94" y="88"/>
                  </a:lnTo>
                  <a:lnTo>
                    <a:pt x="94" y="94"/>
                  </a:lnTo>
                  <a:lnTo>
                    <a:pt x="94" y="101"/>
                  </a:lnTo>
                  <a:lnTo>
                    <a:pt x="94" y="108"/>
                  </a:lnTo>
                  <a:lnTo>
                    <a:pt x="94" y="113"/>
                  </a:lnTo>
                  <a:lnTo>
                    <a:pt x="95" y="119"/>
                  </a:lnTo>
                  <a:lnTo>
                    <a:pt x="95" y="124"/>
                  </a:lnTo>
                  <a:lnTo>
                    <a:pt x="95" y="130"/>
                  </a:lnTo>
                  <a:lnTo>
                    <a:pt x="95" y="138"/>
                  </a:lnTo>
                  <a:lnTo>
                    <a:pt x="95" y="144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95" y="166"/>
                  </a:lnTo>
                  <a:lnTo>
                    <a:pt x="95" y="169"/>
                  </a:lnTo>
                  <a:lnTo>
                    <a:pt x="95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95" y="197"/>
                  </a:lnTo>
                  <a:lnTo>
                    <a:pt x="94" y="204"/>
                  </a:lnTo>
                  <a:lnTo>
                    <a:pt x="94" y="211"/>
                  </a:lnTo>
                  <a:lnTo>
                    <a:pt x="94" y="216"/>
                  </a:lnTo>
                  <a:lnTo>
                    <a:pt x="94" y="222"/>
                  </a:lnTo>
                  <a:lnTo>
                    <a:pt x="94" y="229"/>
                  </a:lnTo>
                  <a:lnTo>
                    <a:pt x="94" y="236"/>
                  </a:lnTo>
                  <a:lnTo>
                    <a:pt x="94" y="241"/>
                  </a:lnTo>
                  <a:lnTo>
                    <a:pt x="94" y="247"/>
                  </a:lnTo>
                  <a:lnTo>
                    <a:pt x="94" y="254"/>
                  </a:lnTo>
                  <a:lnTo>
                    <a:pt x="94" y="262"/>
                  </a:lnTo>
                  <a:lnTo>
                    <a:pt x="91" y="266"/>
                  </a:lnTo>
                  <a:lnTo>
                    <a:pt x="91" y="272"/>
                  </a:lnTo>
                  <a:lnTo>
                    <a:pt x="91" y="278"/>
                  </a:lnTo>
                  <a:lnTo>
                    <a:pt x="91" y="284"/>
                  </a:lnTo>
                  <a:lnTo>
                    <a:pt x="89" y="288"/>
                  </a:lnTo>
                  <a:lnTo>
                    <a:pt x="89" y="296"/>
                  </a:lnTo>
                  <a:lnTo>
                    <a:pt x="89" y="301"/>
                  </a:lnTo>
                  <a:lnTo>
                    <a:pt x="89" y="307"/>
                  </a:lnTo>
                  <a:lnTo>
                    <a:pt x="89" y="312"/>
                  </a:lnTo>
                  <a:lnTo>
                    <a:pt x="86" y="316"/>
                  </a:lnTo>
                  <a:lnTo>
                    <a:pt x="86" y="319"/>
                  </a:lnTo>
                  <a:lnTo>
                    <a:pt x="86" y="326"/>
                  </a:lnTo>
                  <a:lnTo>
                    <a:pt x="83" y="332"/>
                  </a:lnTo>
                  <a:lnTo>
                    <a:pt x="83" y="341"/>
                  </a:lnTo>
                  <a:lnTo>
                    <a:pt x="79" y="346"/>
                  </a:lnTo>
                  <a:lnTo>
                    <a:pt x="79" y="353"/>
                  </a:lnTo>
                  <a:lnTo>
                    <a:pt x="75" y="359"/>
                  </a:lnTo>
                  <a:lnTo>
                    <a:pt x="70" y="367"/>
                  </a:lnTo>
                  <a:lnTo>
                    <a:pt x="64" y="374"/>
                  </a:lnTo>
                  <a:lnTo>
                    <a:pt x="60" y="378"/>
                  </a:lnTo>
                  <a:lnTo>
                    <a:pt x="53" y="378"/>
                  </a:lnTo>
                  <a:lnTo>
                    <a:pt x="48" y="382"/>
                  </a:lnTo>
                  <a:lnTo>
                    <a:pt x="42" y="382"/>
                  </a:lnTo>
                  <a:lnTo>
                    <a:pt x="36" y="382"/>
                  </a:lnTo>
                  <a:lnTo>
                    <a:pt x="29" y="378"/>
                  </a:lnTo>
                  <a:lnTo>
                    <a:pt x="24" y="376"/>
                  </a:lnTo>
                  <a:lnTo>
                    <a:pt x="20" y="371"/>
                  </a:lnTo>
                  <a:lnTo>
                    <a:pt x="16" y="365"/>
                  </a:lnTo>
                  <a:lnTo>
                    <a:pt x="11" y="359"/>
                  </a:lnTo>
                  <a:lnTo>
                    <a:pt x="10" y="353"/>
                  </a:lnTo>
                  <a:lnTo>
                    <a:pt x="4" y="344"/>
                  </a:lnTo>
                  <a:lnTo>
                    <a:pt x="3" y="334"/>
                  </a:lnTo>
                  <a:lnTo>
                    <a:pt x="3" y="328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3" y="272"/>
                  </a:lnTo>
                  <a:lnTo>
                    <a:pt x="3" y="267"/>
                  </a:lnTo>
                  <a:lnTo>
                    <a:pt x="3" y="263"/>
                  </a:lnTo>
                  <a:lnTo>
                    <a:pt x="3" y="257"/>
                  </a:lnTo>
                  <a:lnTo>
                    <a:pt x="3" y="249"/>
                  </a:lnTo>
                  <a:lnTo>
                    <a:pt x="4" y="241"/>
                  </a:lnTo>
                  <a:lnTo>
                    <a:pt x="4" y="236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6"/>
                  </a:lnTo>
                  <a:lnTo>
                    <a:pt x="10" y="211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88"/>
                  </a:lnTo>
                  <a:lnTo>
                    <a:pt x="11" y="182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17" y="126"/>
                  </a:lnTo>
                  <a:lnTo>
                    <a:pt x="17" y="119"/>
                  </a:lnTo>
                  <a:lnTo>
                    <a:pt x="20" y="113"/>
                  </a:lnTo>
                  <a:lnTo>
                    <a:pt x="20" y="105"/>
                  </a:lnTo>
                  <a:lnTo>
                    <a:pt x="20" y="99"/>
                  </a:lnTo>
                  <a:lnTo>
                    <a:pt x="20" y="92"/>
                  </a:lnTo>
                  <a:lnTo>
                    <a:pt x="23" y="88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21"/>
                  </a:lnTo>
                  <a:lnTo>
                    <a:pt x="36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79" y="24"/>
                  </a:lnTo>
                  <a:lnTo>
                    <a:pt x="83" y="28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21" y="582"/>
              <a:ext cx="77" cy="107"/>
            </a:xfrm>
            <a:custGeom>
              <a:avLst/>
              <a:gdLst>
                <a:gd name="T0" fmla="*/ 270 w 308"/>
                <a:gd name="T1" fmla="*/ 414 h 429"/>
                <a:gd name="T2" fmla="*/ 283 w 308"/>
                <a:gd name="T3" fmla="*/ 401 h 429"/>
                <a:gd name="T4" fmla="*/ 296 w 308"/>
                <a:gd name="T5" fmla="*/ 383 h 429"/>
                <a:gd name="T6" fmla="*/ 303 w 308"/>
                <a:gd name="T7" fmla="*/ 363 h 429"/>
                <a:gd name="T8" fmla="*/ 308 w 308"/>
                <a:gd name="T9" fmla="*/ 339 h 429"/>
                <a:gd name="T10" fmla="*/ 308 w 308"/>
                <a:gd name="T11" fmla="*/ 318 h 429"/>
                <a:gd name="T12" fmla="*/ 308 w 308"/>
                <a:gd name="T13" fmla="*/ 302 h 429"/>
                <a:gd name="T14" fmla="*/ 304 w 308"/>
                <a:gd name="T15" fmla="*/ 288 h 429"/>
                <a:gd name="T16" fmla="*/ 303 w 308"/>
                <a:gd name="T17" fmla="*/ 273 h 429"/>
                <a:gd name="T18" fmla="*/ 299 w 308"/>
                <a:gd name="T19" fmla="*/ 258 h 429"/>
                <a:gd name="T20" fmla="*/ 296 w 308"/>
                <a:gd name="T21" fmla="*/ 241 h 429"/>
                <a:gd name="T22" fmla="*/ 291 w 308"/>
                <a:gd name="T23" fmla="*/ 222 h 429"/>
                <a:gd name="T24" fmla="*/ 286 w 308"/>
                <a:gd name="T25" fmla="*/ 206 h 429"/>
                <a:gd name="T26" fmla="*/ 279 w 308"/>
                <a:gd name="T27" fmla="*/ 191 h 429"/>
                <a:gd name="T28" fmla="*/ 273 w 308"/>
                <a:gd name="T29" fmla="*/ 172 h 429"/>
                <a:gd name="T30" fmla="*/ 263 w 308"/>
                <a:gd name="T31" fmla="*/ 155 h 429"/>
                <a:gd name="T32" fmla="*/ 257 w 308"/>
                <a:gd name="T33" fmla="*/ 135 h 429"/>
                <a:gd name="T34" fmla="*/ 244 w 308"/>
                <a:gd name="T35" fmla="*/ 120 h 429"/>
                <a:gd name="T36" fmla="*/ 236 w 308"/>
                <a:gd name="T37" fmla="*/ 105 h 429"/>
                <a:gd name="T38" fmla="*/ 227 w 308"/>
                <a:gd name="T39" fmla="*/ 89 h 429"/>
                <a:gd name="T40" fmla="*/ 216 w 308"/>
                <a:gd name="T41" fmla="*/ 75 h 429"/>
                <a:gd name="T42" fmla="*/ 204 w 308"/>
                <a:gd name="T43" fmla="*/ 59 h 429"/>
                <a:gd name="T44" fmla="*/ 181 w 308"/>
                <a:gd name="T45" fmla="*/ 39 h 429"/>
                <a:gd name="T46" fmla="*/ 161 w 308"/>
                <a:gd name="T47" fmla="*/ 22 h 429"/>
                <a:gd name="T48" fmla="*/ 140 w 308"/>
                <a:gd name="T49" fmla="*/ 14 h 429"/>
                <a:gd name="T50" fmla="*/ 117 w 308"/>
                <a:gd name="T51" fmla="*/ 5 h 429"/>
                <a:gd name="T52" fmla="*/ 99 w 308"/>
                <a:gd name="T53" fmla="*/ 0 h 429"/>
                <a:gd name="T54" fmla="*/ 78 w 308"/>
                <a:gd name="T55" fmla="*/ 0 h 429"/>
                <a:gd name="T56" fmla="*/ 60 w 308"/>
                <a:gd name="T57" fmla="*/ 5 h 429"/>
                <a:gd name="T58" fmla="*/ 45 w 308"/>
                <a:gd name="T59" fmla="*/ 14 h 429"/>
                <a:gd name="T60" fmla="*/ 31 w 308"/>
                <a:gd name="T61" fmla="*/ 25 h 429"/>
                <a:gd name="T62" fmla="*/ 17 w 308"/>
                <a:gd name="T63" fmla="*/ 39 h 429"/>
                <a:gd name="T64" fmla="*/ 10 w 308"/>
                <a:gd name="T65" fmla="*/ 58 h 429"/>
                <a:gd name="T66" fmla="*/ 3 w 308"/>
                <a:gd name="T67" fmla="*/ 77 h 429"/>
                <a:gd name="T68" fmla="*/ 3 w 308"/>
                <a:gd name="T69" fmla="*/ 95 h 429"/>
                <a:gd name="T70" fmla="*/ 0 w 308"/>
                <a:gd name="T71" fmla="*/ 110 h 429"/>
                <a:gd name="T72" fmla="*/ 0 w 308"/>
                <a:gd name="T73" fmla="*/ 121 h 429"/>
                <a:gd name="T74" fmla="*/ 3 w 308"/>
                <a:gd name="T75" fmla="*/ 138 h 429"/>
                <a:gd name="T76" fmla="*/ 3 w 308"/>
                <a:gd name="T77" fmla="*/ 154 h 429"/>
                <a:gd name="T78" fmla="*/ 7 w 308"/>
                <a:gd name="T79" fmla="*/ 168 h 429"/>
                <a:gd name="T80" fmla="*/ 12 w 308"/>
                <a:gd name="T81" fmla="*/ 185 h 429"/>
                <a:gd name="T82" fmla="*/ 15 w 308"/>
                <a:gd name="T83" fmla="*/ 202 h 429"/>
                <a:gd name="T84" fmla="*/ 23 w 308"/>
                <a:gd name="T85" fmla="*/ 218 h 429"/>
                <a:gd name="T86" fmla="*/ 28 w 308"/>
                <a:gd name="T87" fmla="*/ 235 h 429"/>
                <a:gd name="T88" fmla="*/ 35 w 308"/>
                <a:gd name="T89" fmla="*/ 254 h 429"/>
                <a:gd name="T90" fmla="*/ 45 w 308"/>
                <a:gd name="T91" fmla="*/ 273 h 429"/>
                <a:gd name="T92" fmla="*/ 53 w 308"/>
                <a:gd name="T93" fmla="*/ 288 h 429"/>
                <a:gd name="T94" fmla="*/ 60 w 308"/>
                <a:gd name="T95" fmla="*/ 304 h 429"/>
                <a:gd name="T96" fmla="*/ 70 w 308"/>
                <a:gd name="T97" fmla="*/ 318 h 429"/>
                <a:gd name="T98" fmla="*/ 78 w 308"/>
                <a:gd name="T99" fmla="*/ 333 h 429"/>
                <a:gd name="T100" fmla="*/ 95 w 308"/>
                <a:gd name="T101" fmla="*/ 355 h 429"/>
                <a:gd name="T102" fmla="*/ 112 w 308"/>
                <a:gd name="T103" fmla="*/ 376 h 429"/>
                <a:gd name="T104" fmla="*/ 136 w 308"/>
                <a:gd name="T105" fmla="*/ 393 h 429"/>
                <a:gd name="T106" fmla="*/ 156 w 308"/>
                <a:gd name="T107" fmla="*/ 406 h 429"/>
                <a:gd name="T108" fmla="*/ 177 w 308"/>
                <a:gd name="T109" fmla="*/ 419 h 429"/>
                <a:gd name="T110" fmla="*/ 200 w 308"/>
                <a:gd name="T111" fmla="*/ 426 h 429"/>
                <a:gd name="T112" fmla="*/ 220 w 308"/>
                <a:gd name="T113" fmla="*/ 429 h 429"/>
                <a:gd name="T114" fmla="*/ 241 w 308"/>
                <a:gd name="T115" fmla="*/ 426 h 429"/>
                <a:gd name="T116" fmla="*/ 259 w 308"/>
                <a:gd name="T117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429">
                  <a:moveTo>
                    <a:pt x="259" y="419"/>
                  </a:moveTo>
                  <a:lnTo>
                    <a:pt x="263" y="417"/>
                  </a:lnTo>
                  <a:lnTo>
                    <a:pt x="270" y="414"/>
                  </a:lnTo>
                  <a:lnTo>
                    <a:pt x="274" y="410"/>
                  </a:lnTo>
                  <a:lnTo>
                    <a:pt x="282" y="406"/>
                  </a:lnTo>
                  <a:lnTo>
                    <a:pt x="283" y="401"/>
                  </a:lnTo>
                  <a:lnTo>
                    <a:pt x="288" y="396"/>
                  </a:lnTo>
                  <a:lnTo>
                    <a:pt x="291" y="389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299" y="368"/>
                  </a:lnTo>
                  <a:lnTo>
                    <a:pt x="303" y="363"/>
                  </a:lnTo>
                  <a:lnTo>
                    <a:pt x="304" y="355"/>
                  </a:lnTo>
                  <a:lnTo>
                    <a:pt x="308" y="348"/>
                  </a:lnTo>
                  <a:lnTo>
                    <a:pt x="308" y="339"/>
                  </a:lnTo>
                  <a:lnTo>
                    <a:pt x="308" y="330"/>
                  </a:lnTo>
                  <a:lnTo>
                    <a:pt x="308" y="322"/>
                  </a:lnTo>
                  <a:lnTo>
                    <a:pt x="308" y="318"/>
                  </a:lnTo>
                  <a:lnTo>
                    <a:pt x="308" y="313"/>
                  </a:lnTo>
                  <a:lnTo>
                    <a:pt x="308" y="308"/>
                  </a:lnTo>
                  <a:lnTo>
                    <a:pt x="308" y="302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88"/>
                  </a:lnTo>
                  <a:lnTo>
                    <a:pt x="304" y="284"/>
                  </a:lnTo>
                  <a:lnTo>
                    <a:pt x="303" y="277"/>
                  </a:lnTo>
                  <a:lnTo>
                    <a:pt x="303" y="273"/>
                  </a:lnTo>
                  <a:lnTo>
                    <a:pt x="303" y="268"/>
                  </a:lnTo>
                  <a:lnTo>
                    <a:pt x="299" y="260"/>
                  </a:lnTo>
                  <a:lnTo>
                    <a:pt x="299" y="258"/>
                  </a:lnTo>
                  <a:lnTo>
                    <a:pt x="299" y="252"/>
                  </a:lnTo>
                  <a:lnTo>
                    <a:pt x="298" y="246"/>
                  </a:lnTo>
                  <a:lnTo>
                    <a:pt x="296" y="241"/>
                  </a:lnTo>
                  <a:lnTo>
                    <a:pt x="296" y="235"/>
                  </a:lnTo>
                  <a:lnTo>
                    <a:pt x="294" y="229"/>
                  </a:lnTo>
                  <a:lnTo>
                    <a:pt x="291" y="222"/>
                  </a:lnTo>
                  <a:lnTo>
                    <a:pt x="288" y="218"/>
                  </a:lnTo>
                  <a:lnTo>
                    <a:pt x="286" y="210"/>
                  </a:lnTo>
                  <a:lnTo>
                    <a:pt x="286" y="206"/>
                  </a:lnTo>
                  <a:lnTo>
                    <a:pt x="282" y="202"/>
                  </a:lnTo>
                  <a:lnTo>
                    <a:pt x="282" y="194"/>
                  </a:lnTo>
                  <a:lnTo>
                    <a:pt x="279" y="191"/>
                  </a:lnTo>
                  <a:lnTo>
                    <a:pt x="278" y="184"/>
                  </a:lnTo>
                  <a:lnTo>
                    <a:pt x="274" y="176"/>
                  </a:lnTo>
                  <a:lnTo>
                    <a:pt x="273" y="172"/>
                  </a:lnTo>
                  <a:lnTo>
                    <a:pt x="269" y="166"/>
                  </a:lnTo>
                  <a:lnTo>
                    <a:pt x="269" y="160"/>
                  </a:lnTo>
                  <a:lnTo>
                    <a:pt x="263" y="155"/>
                  </a:lnTo>
                  <a:lnTo>
                    <a:pt x="261" y="147"/>
                  </a:lnTo>
                  <a:lnTo>
                    <a:pt x="257" y="139"/>
                  </a:lnTo>
                  <a:lnTo>
                    <a:pt x="257" y="135"/>
                  </a:lnTo>
                  <a:lnTo>
                    <a:pt x="253" y="129"/>
                  </a:lnTo>
                  <a:lnTo>
                    <a:pt x="249" y="125"/>
                  </a:lnTo>
                  <a:lnTo>
                    <a:pt x="244" y="120"/>
                  </a:lnTo>
                  <a:lnTo>
                    <a:pt x="244" y="113"/>
                  </a:lnTo>
                  <a:lnTo>
                    <a:pt x="241" y="110"/>
                  </a:lnTo>
                  <a:lnTo>
                    <a:pt x="236" y="105"/>
                  </a:lnTo>
                  <a:lnTo>
                    <a:pt x="231" y="96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3" y="85"/>
                  </a:lnTo>
                  <a:lnTo>
                    <a:pt x="220" y="80"/>
                  </a:lnTo>
                  <a:lnTo>
                    <a:pt x="216" y="75"/>
                  </a:lnTo>
                  <a:lnTo>
                    <a:pt x="211" y="71"/>
                  </a:lnTo>
                  <a:lnTo>
                    <a:pt x="211" y="67"/>
                  </a:lnTo>
                  <a:lnTo>
                    <a:pt x="204" y="59"/>
                  </a:lnTo>
                  <a:lnTo>
                    <a:pt x="195" y="50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1" y="22"/>
                  </a:lnTo>
                  <a:lnTo>
                    <a:pt x="154" y="21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3" y="9"/>
                  </a:lnTo>
                  <a:lnTo>
                    <a:pt x="125" y="9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5" y="45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7" y="64"/>
                  </a:lnTo>
                  <a:lnTo>
                    <a:pt x="6" y="71"/>
                  </a:lnTo>
                  <a:lnTo>
                    <a:pt x="3" y="77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3" y="105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6" y="158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10" y="172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202"/>
                  </a:lnTo>
                  <a:lnTo>
                    <a:pt x="17" y="206"/>
                  </a:lnTo>
                  <a:lnTo>
                    <a:pt x="19" y="213"/>
                  </a:lnTo>
                  <a:lnTo>
                    <a:pt x="23" y="218"/>
                  </a:lnTo>
                  <a:lnTo>
                    <a:pt x="23" y="223"/>
                  </a:lnTo>
                  <a:lnTo>
                    <a:pt x="28" y="231"/>
                  </a:lnTo>
                  <a:lnTo>
                    <a:pt x="28" y="235"/>
                  </a:lnTo>
                  <a:lnTo>
                    <a:pt x="31" y="241"/>
                  </a:lnTo>
                  <a:lnTo>
                    <a:pt x="32" y="248"/>
                  </a:lnTo>
                  <a:lnTo>
                    <a:pt x="35" y="254"/>
                  </a:lnTo>
                  <a:lnTo>
                    <a:pt x="40" y="259"/>
                  </a:lnTo>
                  <a:lnTo>
                    <a:pt x="40" y="268"/>
                  </a:lnTo>
                  <a:lnTo>
                    <a:pt x="45" y="273"/>
                  </a:lnTo>
                  <a:lnTo>
                    <a:pt x="48" y="279"/>
                  </a:lnTo>
                  <a:lnTo>
                    <a:pt x="52" y="284"/>
                  </a:lnTo>
                  <a:lnTo>
                    <a:pt x="53" y="288"/>
                  </a:lnTo>
                  <a:lnTo>
                    <a:pt x="56" y="293"/>
                  </a:lnTo>
                  <a:lnTo>
                    <a:pt x="58" y="301"/>
                  </a:lnTo>
                  <a:lnTo>
                    <a:pt x="60" y="304"/>
                  </a:lnTo>
                  <a:lnTo>
                    <a:pt x="62" y="309"/>
                  </a:lnTo>
                  <a:lnTo>
                    <a:pt x="65" y="313"/>
                  </a:lnTo>
                  <a:lnTo>
                    <a:pt x="70" y="318"/>
                  </a:lnTo>
                  <a:lnTo>
                    <a:pt x="73" y="322"/>
                  </a:lnTo>
                  <a:lnTo>
                    <a:pt x="77" y="327"/>
                  </a:lnTo>
                  <a:lnTo>
                    <a:pt x="78" y="333"/>
                  </a:lnTo>
                  <a:lnTo>
                    <a:pt x="81" y="338"/>
                  </a:lnTo>
                  <a:lnTo>
                    <a:pt x="87" y="343"/>
                  </a:lnTo>
                  <a:lnTo>
                    <a:pt x="95" y="355"/>
                  </a:lnTo>
                  <a:lnTo>
                    <a:pt x="100" y="363"/>
                  </a:lnTo>
                  <a:lnTo>
                    <a:pt x="108" y="368"/>
                  </a:lnTo>
                  <a:lnTo>
                    <a:pt x="112" y="376"/>
                  </a:lnTo>
                  <a:lnTo>
                    <a:pt x="121" y="383"/>
                  </a:lnTo>
                  <a:lnTo>
                    <a:pt x="128" y="387"/>
                  </a:lnTo>
                  <a:lnTo>
                    <a:pt x="136" y="393"/>
                  </a:lnTo>
                  <a:lnTo>
                    <a:pt x="142" y="398"/>
                  </a:lnTo>
                  <a:lnTo>
                    <a:pt x="150" y="406"/>
                  </a:lnTo>
                  <a:lnTo>
                    <a:pt x="156" y="406"/>
                  </a:lnTo>
                  <a:lnTo>
                    <a:pt x="163" y="412"/>
                  </a:lnTo>
                  <a:lnTo>
                    <a:pt x="170" y="414"/>
                  </a:lnTo>
                  <a:lnTo>
                    <a:pt x="177" y="419"/>
                  </a:lnTo>
                  <a:lnTo>
                    <a:pt x="183" y="422"/>
                  </a:lnTo>
                  <a:lnTo>
                    <a:pt x="191" y="423"/>
                  </a:lnTo>
                  <a:lnTo>
                    <a:pt x="200" y="426"/>
                  </a:lnTo>
                  <a:lnTo>
                    <a:pt x="204" y="429"/>
                  </a:lnTo>
                  <a:lnTo>
                    <a:pt x="211" y="429"/>
                  </a:lnTo>
                  <a:lnTo>
                    <a:pt x="220" y="429"/>
                  </a:lnTo>
                  <a:lnTo>
                    <a:pt x="227" y="429"/>
                  </a:lnTo>
                  <a:lnTo>
                    <a:pt x="234" y="429"/>
                  </a:lnTo>
                  <a:lnTo>
                    <a:pt x="241" y="426"/>
                  </a:lnTo>
                  <a:lnTo>
                    <a:pt x="244" y="423"/>
                  </a:lnTo>
                  <a:lnTo>
                    <a:pt x="253" y="422"/>
                  </a:lnTo>
                  <a:lnTo>
                    <a:pt x="259" y="419"/>
                  </a:lnTo>
                  <a:lnTo>
                    <a:pt x="259" y="419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5" y="540"/>
              <a:ext cx="47" cy="54"/>
            </a:xfrm>
            <a:custGeom>
              <a:avLst/>
              <a:gdLst>
                <a:gd name="T0" fmla="*/ 25 w 188"/>
                <a:gd name="T1" fmla="*/ 2 h 219"/>
                <a:gd name="T2" fmla="*/ 30 w 188"/>
                <a:gd name="T3" fmla="*/ 6 h 219"/>
                <a:gd name="T4" fmla="*/ 42 w 188"/>
                <a:gd name="T5" fmla="*/ 6 h 219"/>
                <a:gd name="T6" fmla="*/ 51 w 188"/>
                <a:gd name="T7" fmla="*/ 8 h 219"/>
                <a:gd name="T8" fmla="*/ 60 w 188"/>
                <a:gd name="T9" fmla="*/ 14 h 219"/>
                <a:gd name="T10" fmla="*/ 69 w 188"/>
                <a:gd name="T11" fmla="*/ 20 h 219"/>
                <a:gd name="T12" fmla="*/ 80 w 188"/>
                <a:gd name="T13" fmla="*/ 23 h 219"/>
                <a:gd name="T14" fmla="*/ 92 w 188"/>
                <a:gd name="T15" fmla="*/ 32 h 219"/>
                <a:gd name="T16" fmla="*/ 103 w 188"/>
                <a:gd name="T17" fmla="*/ 39 h 219"/>
                <a:gd name="T18" fmla="*/ 115 w 188"/>
                <a:gd name="T19" fmla="*/ 48 h 219"/>
                <a:gd name="T20" fmla="*/ 127 w 188"/>
                <a:gd name="T21" fmla="*/ 57 h 219"/>
                <a:gd name="T22" fmla="*/ 138 w 188"/>
                <a:gd name="T23" fmla="*/ 69 h 219"/>
                <a:gd name="T24" fmla="*/ 152 w 188"/>
                <a:gd name="T25" fmla="*/ 82 h 219"/>
                <a:gd name="T26" fmla="*/ 160 w 188"/>
                <a:gd name="T27" fmla="*/ 96 h 219"/>
                <a:gd name="T28" fmla="*/ 171 w 188"/>
                <a:gd name="T29" fmla="*/ 111 h 219"/>
                <a:gd name="T30" fmla="*/ 177 w 188"/>
                <a:gd name="T31" fmla="*/ 125 h 219"/>
                <a:gd name="T32" fmla="*/ 184 w 188"/>
                <a:gd name="T33" fmla="*/ 139 h 219"/>
                <a:gd name="T34" fmla="*/ 186 w 188"/>
                <a:gd name="T35" fmla="*/ 153 h 219"/>
                <a:gd name="T36" fmla="*/ 188 w 188"/>
                <a:gd name="T37" fmla="*/ 164 h 219"/>
                <a:gd name="T38" fmla="*/ 188 w 188"/>
                <a:gd name="T39" fmla="*/ 174 h 219"/>
                <a:gd name="T40" fmla="*/ 186 w 188"/>
                <a:gd name="T41" fmla="*/ 183 h 219"/>
                <a:gd name="T42" fmla="*/ 184 w 188"/>
                <a:gd name="T43" fmla="*/ 191 h 219"/>
                <a:gd name="T44" fmla="*/ 177 w 188"/>
                <a:gd name="T45" fmla="*/ 204 h 219"/>
                <a:gd name="T46" fmla="*/ 168 w 188"/>
                <a:gd name="T47" fmla="*/ 214 h 219"/>
                <a:gd name="T48" fmla="*/ 157 w 188"/>
                <a:gd name="T49" fmla="*/ 217 h 219"/>
                <a:gd name="T50" fmla="*/ 143 w 188"/>
                <a:gd name="T51" fmla="*/ 219 h 219"/>
                <a:gd name="T52" fmla="*/ 132 w 188"/>
                <a:gd name="T53" fmla="*/ 219 h 219"/>
                <a:gd name="T54" fmla="*/ 122 w 188"/>
                <a:gd name="T55" fmla="*/ 214 h 219"/>
                <a:gd name="T56" fmla="*/ 115 w 188"/>
                <a:gd name="T57" fmla="*/ 199 h 219"/>
                <a:gd name="T58" fmla="*/ 109 w 188"/>
                <a:gd name="T59" fmla="*/ 185 h 219"/>
                <a:gd name="T60" fmla="*/ 102 w 188"/>
                <a:gd name="T61" fmla="*/ 169 h 219"/>
                <a:gd name="T62" fmla="*/ 98 w 188"/>
                <a:gd name="T63" fmla="*/ 164 h 219"/>
                <a:gd name="T64" fmla="*/ 94 w 188"/>
                <a:gd name="T65" fmla="*/ 152 h 219"/>
                <a:gd name="T66" fmla="*/ 90 w 188"/>
                <a:gd name="T67" fmla="*/ 139 h 219"/>
                <a:gd name="T68" fmla="*/ 85 w 188"/>
                <a:gd name="T69" fmla="*/ 133 h 219"/>
                <a:gd name="T70" fmla="*/ 80 w 188"/>
                <a:gd name="T71" fmla="*/ 119 h 219"/>
                <a:gd name="T72" fmla="*/ 74 w 188"/>
                <a:gd name="T73" fmla="*/ 111 h 219"/>
                <a:gd name="T74" fmla="*/ 67 w 188"/>
                <a:gd name="T75" fmla="*/ 99 h 219"/>
                <a:gd name="T76" fmla="*/ 63 w 188"/>
                <a:gd name="T77" fmla="*/ 91 h 219"/>
                <a:gd name="T78" fmla="*/ 55 w 188"/>
                <a:gd name="T79" fmla="*/ 85 h 219"/>
                <a:gd name="T80" fmla="*/ 47 w 188"/>
                <a:gd name="T81" fmla="*/ 71 h 219"/>
                <a:gd name="T82" fmla="*/ 32 w 188"/>
                <a:gd name="T83" fmla="*/ 57 h 219"/>
                <a:gd name="T84" fmla="*/ 25 w 188"/>
                <a:gd name="T85" fmla="*/ 44 h 219"/>
                <a:gd name="T86" fmla="*/ 14 w 188"/>
                <a:gd name="T87" fmla="*/ 35 h 219"/>
                <a:gd name="T88" fmla="*/ 7 w 188"/>
                <a:gd name="T89" fmla="*/ 23 h 219"/>
                <a:gd name="T90" fmla="*/ 3 w 188"/>
                <a:gd name="T91" fmla="*/ 11 h 219"/>
                <a:gd name="T92" fmla="*/ 0 w 188"/>
                <a:gd name="T93" fmla="*/ 2 h 219"/>
                <a:gd name="T94" fmla="*/ 7 w 188"/>
                <a:gd name="T95" fmla="*/ 0 h 219"/>
                <a:gd name="T96" fmla="*/ 19 w 188"/>
                <a:gd name="T97" fmla="*/ 2 h 219"/>
                <a:gd name="T98" fmla="*/ 22 w 188"/>
                <a:gd name="T99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219">
                  <a:moveTo>
                    <a:pt x="22" y="2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5" y="11"/>
                  </a:lnTo>
                  <a:lnTo>
                    <a:pt x="60" y="14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5" y="27"/>
                  </a:lnTo>
                  <a:lnTo>
                    <a:pt x="92" y="32"/>
                  </a:lnTo>
                  <a:lnTo>
                    <a:pt x="97" y="36"/>
                  </a:lnTo>
                  <a:lnTo>
                    <a:pt x="103" y="39"/>
                  </a:lnTo>
                  <a:lnTo>
                    <a:pt x="110" y="44"/>
                  </a:lnTo>
                  <a:lnTo>
                    <a:pt x="115" y="48"/>
                  </a:lnTo>
                  <a:lnTo>
                    <a:pt x="122" y="53"/>
                  </a:lnTo>
                  <a:lnTo>
                    <a:pt x="127" y="57"/>
                  </a:lnTo>
                  <a:lnTo>
                    <a:pt x="132" y="64"/>
                  </a:lnTo>
                  <a:lnTo>
                    <a:pt x="138" y="69"/>
                  </a:lnTo>
                  <a:lnTo>
                    <a:pt x="144" y="73"/>
                  </a:lnTo>
                  <a:lnTo>
                    <a:pt x="152" y="82"/>
                  </a:lnTo>
                  <a:lnTo>
                    <a:pt x="157" y="90"/>
                  </a:lnTo>
                  <a:lnTo>
                    <a:pt x="160" y="96"/>
                  </a:lnTo>
                  <a:lnTo>
                    <a:pt x="165" y="103"/>
                  </a:lnTo>
                  <a:lnTo>
                    <a:pt x="171" y="111"/>
                  </a:lnTo>
                  <a:lnTo>
                    <a:pt x="172" y="119"/>
                  </a:lnTo>
                  <a:lnTo>
                    <a:pt x="177" y="125"/>
                  </a:lnTo>
                  <a:lnTo>
                    <a:pt x="182" y="133"/>
                  </a:lnTo>
                  <a:lnTo>
                    <a:pt x="184" y="139"/>
                  </a:lnTo>
                  <a:lnTo>
                    <a:pt x="184" y="146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188" y="169"/>
                  </a:lnTo>
                  <a:lnTo>
                    <a:pt x="188" y="174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4" y="196"/>
                  </a:lnTo>
                  <a:lnTo>
                    <a:pt x="177" y="204"/>
                  </a:lnTo>
                  <a:lnTo>
                    <a:pt x="172" y="208"/>
                  </a:lnTo>
                  <a:lnTo>
                    <a:pt x="168" y="214"/>
                  </a:lnTo>
                  <a:lnTo>
                    <a:pt x="163" y="215"/>
                  </a:lnTo>
                  <a:lnTo>
                    <a:pt x="157" y="217"/>
                  </a:lnTo>
                  <a:lnTo>
                    <a:pt x="149" y="219"/>
                  </a:lnTo>
                  <a:lnTo>
                    <a:pt x="143" y="219"/>
                  </a:lnTo>
                  <a:lnTo>
                    <a:pt x="138" y="219"/>
                  </a:lnTo>
                  <a:lnTo>
                    <a:pt x="132" y="219"/>
                  </a:lnTo>
                  <a:lnTo>
                    <a:pt x="127" y="215"/>
                  </a:lnTo>
                  <a:lnTo>
                    <a:pt x="122" y="214"/>
                  </a:lnTo>
                  <a:lnTo>
                    <a:pt x="118" y="206"/>
                  </a:lnTo>
                  <a:lnTo>
                    <a:pt x="115" y="199"/>
                  </a:lnTo>
                  <a:lnTo>
                    <a:pt x="110" y="191"/>
                  </a:lnTo>
                  <a:lnTo>
                    <a:pt x="109" y="185"/>
                  </a:lnTo>
                  <a:lnTo>
                    <a:pt x="105" y="178"/>
                  </a:lnTo>
                  <a:lnTo>
                    <a:pt x="102" y="169"/>
                  </a:lnTo>
                  <a:lnTo>
                    <a:pt x="102" y="166"/>
                  </a:lnTo>
                  <a:lnTo>
                    <a:pt x="98" y="164"/>
                  </a:lnTo>
                  <a:lnTo>
                    <a:pt x="97" y="154"/>
                  </a:lnTo>
                  <a:lnTo>
                    <a:pt x="94" y="152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88" y="137"/>
                  </a:lnTo>
                  <a:lnTo>
                    <a:pt x="85" y="133"/>
                  </a:lnTo>
                  <a:lnTo>
                    <a:pt x="85" y="125"/>
                  </a:lnTo>
                  <a:lnTo>
                    <a:pt x="80" y="119"/>
                  </a:lnTo>
                  <a:lnTo>
                    <a:pt x="78" y="116"/>
                  </a:lnTo>
                  <a:lnTo>
                    <a:pt x="74" y="111"/>
                  </a:lnTo>
                  <a:lnTo>
                    <a:pt x="72" y="104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5" y="85"/>
                  </a:lnTo>
                  <a:lnTo>
                    <a:pt x="51" y="79"/>
                  </a:lnTo>
                  <a:lnTo>
                    <a:pt x="47" y="71"/>
                  </a:lnTo>
                  <a:lnTo>
                    <a:pt x="39" y="64"/>
                  </a:lnTo>
                  <a:lnTo>
                    <a:pt x="32" y="57"/>
                  </a:lnTo>
                  <a:lnTo>
                    <a:pt x="28" y="49"/>
                  </a:lnTo>
                  <a:lnTo>
                    <a:pt x="25" y="44"/>
                  </a:lnTo>
                  <a:lnTo>
                    <a:pt x="19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65" t="17125" r="21464" b="12934"/>
          <a:stretch/>
        </p:blipFill>
        <p:spPr bwMode="auto">
          <a:xfrm>
            <a:off x="1360817" y="1434782"/>
            <a:ext cx="6422366" cy="4284663"/>
          </a:xfrm>
          <a:prstGeom prst="rect">
            <a:avLst/>
          </a:prstGeom>
          <a:noFill/>
          <a:ln w="57150">
            <a:solidFill>
              <a:srgbClr val="A317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Social Media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34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 txBox="1">
            <a:spLocks/>
          </p:cNvSpPr>
          <p:nvPr/>
        </p:nvSpPr>
        <p:spPr bwMode="auto">
          <a:xfrm>
            <a:off x="914400" y="1308100"/>
            <a:ext cx="73152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en-US" sz="3000" b="1" dirty="0">
                <a:solidFill>
                  <a:srgbClr val="A3172E"/>
                </a:solidFill>
                <a:cs typeface="Arial" charset="0"/>
              </a:rPr>
              <a:t>Digital </a:t>
            </a:r>
            <a:r>
              <a:rPr lang="en-US" sz="3000" b="1" dirty="0" smtClean="0">
                <a:solidFill>
                  <a:srgbClr val="A3172E"/>
                </a:solidFill>
                <a:cs typeface="Arial" charset="0"/>
              </a:rPr>
              <a:t>Activism</a:t>
            </a:r>
            <a:r>
              <a:rPr lang="en-US" sz="3000" b="1" dirty="0">
                <a:solidFill>
                  <a:srgbClr val="A3172E"/>
                </a:solidFill>
                <a:cs typeface="Arial" charset="0"/>
              </a:rPr>
              <a:t/>
            </a:r>
            <a:br>
              <a:rPr lang="en-US" sz="3000" b="1" dirty="0">
                <a:solidFill>
                  <a:srgbClr val="A3172E"/>
                </a:solidFill>
                <a:cs typeface="Arial" charset="0"/>
              </a:rPr>
            </a:br>
            <a:endParaRPr lang="en-US" b="1" dirty="0" smtClean="0">
              <a:cs typeface="Arial" charset="0"/>
            </a:endParaRPr>
          </a:p>
          <a:p>
            <a:pPr marL="231775" indent="-231775">
              <a:buFont typeface="Arial"/>
              <a:buChar char="•"/>
            </a:pPr>
            <a:r>
              <a:rPr lang="en-US" b="1" dirty="0" smtClean="0"/>
              <a:t>Social media and other new technologies</a:t>
            </a:r>
          </a:p>
          <a:p>
            <a:pPr marL="465138" indent="-465138"/>
            <a:r>
              <a:rPr lang="en-US" dirty="0" smtClean="0"/>
              <a:t>	- </a:t>
            </a:r>
            <a:r>
              <a:rPr lang="en-US" dirty="0" err="1" smtClean="0"/>
              <a:t>Hashtags</a:t>
            </a:r>
            <a:endParaRPr lang="en-US" dirty="0" smtClean="0"/>
          </a:p>
          <a:p>
            <a:pPr marL="465138" indent="-465138"/>
            <a:r>
              <a:rPr lang="en-US" dirty="0" smtClean="0"/>
              <a:t> 	- Twitter</a:t>
            </a:r>
          </a:p>
          <a:p>
            <a:pPr marL="465138" indent="-465138"/>
            <a:r>
              <a:rPr lang="en-US" dirty="0" smtClean="0"/>
              <a:t> 	-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marL="465138" indent="-465138"/>
            <a:r>
              <a:rPr lang="en-US" dirty="0" smtClean="0"/>
              <a:t> 	- </a:t>
            </a:r>
            <a:r>
              <a:rPr lang="en-US" dirty="0" err="1" smtClean="0"/>
              <a:t>mAdvocacy</a:t>
            </a:r>
            <a:r>
              <a:rPr lang="en-US" dirty="0" smtClean="0"/>
              <a:t> includes cell phones, smart phones, pads and tablets</a:t>
            </a:r>
          </a:p>
          <a:p>
            <a:pPr marL="465138" indent="-465138"/>
            <a:r>
              <a:rPr lang="en-US" dirty="0" smtClean="0"/>
              <a:t> 	- YouTube</a:t>
            </a:r>
          </a:p>
          <a:p>
            <a:pPr marL="465138" indent="-465138"/>
            <a:r>
              <a:rPr lang="en-US" dirty="0" smtClean="0"/>
              <a:t> 	- Blogs</a:t>
            </a:r>
          </a:p>
          <a:p>
            <a:pPr marL="465138" indent="-465138"/>
            <a:r>
              <a:rPr lang="en-US" dirty="0" smtClean="0"/>
              <a:t> 	- Build a website around your advocacy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  <a:p>
            <a:pPr marL="231775" indent="-231775">
              <a:buFont typeface="Arial"/>
              <a:buChar char="•"/>
            </a:pPr>
            <a:r>
              <a:rPr lang="en-US" b="1" dirty="0" smtClean="0"/>
              <a:t>Guerilla tactics</a:t>
            </a:r>
          </a:p>
          <a:p>
            <a:pPr marL="465138" indent="-465138"/>
            <a:r>
              <a:rPr lang="en-US" dirty="0" smtClean="0"/>
              <a:t>	- Occupy movements</a:t>
            </a:r>
          </a:p>
          <a:p>
            <a:pPr marL="230188" lvl="1" indent="-230188">
              <a:buFont typeface="Arial" charset="0"/>
              <a:buNone/>
            </a:pPr>
            <a:endParaRPr lang="en-US" sz="2000" dirty="0" smtClean="0">
              <a:cs typeface="Arial" charset="0"/>
            </a:endParaRPr>
          </a:p>
          <a:p>
            <a:endParaRPr lang="en-US" dirty="0">
              <a:cs typeface="Arial" charset="0"/>
            </a:endParaRPr>
          </a:p>
        </p:txBody>
      </p:sp>
      <p:pic>
        <p:nvPicPr>
          <p:cNvPr id="47107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2192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35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Non-traditional outlets and channels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35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Spokesperson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37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198438"/>
            <a:ext cx="9144000" cy="1576387"/>
          </a:xfrm>
        </p:spPr>
        <p:txBody>
          <a:bodyPr lIns="0" tIns="0" rIns="0" bIns="0" anchorCtr="1"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6 important questions to ask yourself </a:t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and the other advocates</a:t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 </a:t>
            </a:r>
            <a:br>
              <a:rPr lang="en-US" sz="36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36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31748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830456" cy="2959100"/>
          </a:xfrm>
        </p:spPr>
        <p:txBody>
          <a:bodyPr bIns="0"/>
          <a:lstStyle/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What do we want to accomplish?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What is preventing it from being accomplished now?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Who or what can affect the necessary change?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What has been done before on this issue? What lessons were learned?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Who has fought this fight in the past? What can we learn from them?</a:t>
            </a: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How can we find out as much about the issue as possible?</a:t>
            </a:r>
          </a:p>
          <a:p>
            <a:pPr marL="230188" indent="-230188" eaLnBrk="1" hangingPunct="1"/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>
              <a:buFont typeface="Arial" charset="0"/>
              <a:buNone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 </a:t>
            </a:r>
          </a:p>
          <a:p>
            <a:pPr marL="230188" indent="-230188" eaLnBrk="1" hangingPunct="1"/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5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8305800" cy="830997"/>
          </a:xfrm>
          <a:prstGeom prst="rect">
            <a:avLst/>
          </a:prstGeom>
          <a:solidFill>
            <a:srgbClr val="02478E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Answering these questions will help you discover as much about the issue -past and present - as you can  </a:t>
            </a:r>
          </a:p>
        </p:txBody>
      </p:sp>
      <p:sp>
        <p:nvSpPr>
          <p:cNvPr id="4" name="Oval 3"/>
          <p:cNvSpPr/>
          <p:nvPr/>
        </p:nvSpPr>
        <p:spPr>
          <a:xfrm>
            <a:off x="76200" y="16002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76200" y="21336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200" y="25908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6200" y="30480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76200" y="37338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76200" y="4495800"/>
            <a:ext cx="381000" cy="381000"/>
          </a:xfrm>
          <a:prstGeom prst="ellipse">
            <a:avLst/>
          </a:prstGeom>
          <a:solidFill>
            <a:srgbClr val="A3172E"/>
          </a:solidFill>
          <a:ln>
            <a:solidFill>
              <a:srgbClr val="6B0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Finding and Preparing a Spokesperson</a:t>
            </a: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49156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993900"/>
            <a:ext cx="7010400" cy="4132263"/>
          </a:xfrm>
        </p:spPr>
        <p:txBody>
          <a:bodyPr tIns="0" bIns="0"/>
          <a:lstStyle/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Do they communicate well?</a:t>
            </a:r>
          </a:p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Are they credible and trustworthy</a:t>
            </a:r>
            <a:r>
              <a:rPr lang="en-US" sz="2400" dirty="0">
                <a:latin typeface="Arial" charset="0"/>
                <a:ea typeface="ヒラギノ角ゴ Pro W3" charset="-128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to your primary and secondary audiences?</a:t>
            </a:r>
          </a:p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Are they well rehearsed?</a:t>
            </a:r>
          </a:p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How many spokespersons should we have?</a:t>
            </a:r>
          </a:p>
          <a:p>
            <a:pPr marL="457200" indent="-457200" eaLnBrk="1" hangingPunct="1">
              <a:buClr>
                <a:srgbClr val="A3172E"/>
              </a:buClr>
              <a:buSzPct val="125000"/>
              <a:buFont typeface="+mj-lt"/>
              <a:buAutoNum type="arabicPeriod"/>
            </a:pP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38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Do they communicate well?</a:t>
            </a:r>
            <a:endParaRPr lang="en-GB" sz="40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525963"/>
          </a:xfrm>
        </p:spPr>
        <p:txBody>
          <a:bodyPr/>
          <a:lstStyle/>
          <a:p>
            <a:r>
              <a:rPr lang="en-GB" dirty="0" smtClean="0"/>
              <a:t>Everything communicates</a:t>
            </a:r>
          </a:p>
          <a:p>
            <a:pPr lvl="1"/>
            <a:r>
              <a:rPr lang="en-GB" dirty="0" smtClean="0"/>
              <a:t>Visual: 55%</a:t>
            </a:r>
          </a:p>
          <a:p>
            <a:pPr lvl="2"/>
            <a:r>
              <a:rPr lang="en-GB" dirty="0" smtClean="0"/>
              <a:t>Body language, eye contact, clothes, props</a:t>
            </a:r>
          </a:p>
          <a:p>
            <a:pPr lvl="1"/>
            <a:r>
              <a:rPr lang="en-GB" dirty="0" smtClean="0"/>
              <a:t>Voice: 38%</a:t>
            </a:r>
          </a:p>
          <a:p>
            <a:pPr lvl="2"/>
            <a:r>
              <a:rPr lang="en-GB" dirty="0" smtClean="0"/>
              <a:t>Pace, pitch, projection, pauses</a:t>
            </a:r>
          </a:p>
          <a:p>
            <a:pPr lvl="1"/>
            <a:r>
              <a:rPr lang="en-GB" dirty="0" smtClean="0"/>
              <a:t>Verbal: 7%</a:t>
            </a:r>
          </a:p>
          <a:p>
            <a:pPr lvl="2"/>
            <a:r>
              <a:rPr lang="en-GB" dirty="0" smtClean="0"/>
              <a:t>Content</a:t>
            </a:r>
          </a:p>
          <a:p>
            <a:r>
              <a:rPr lang="en-GB" dirty="0" smtClean="0"/>
              <a:t>Job of media is to get the story</a:t>
            </a:r>
          </a:p>
          <a:p>
            <a:r>
              <a:rPr lang="en-GB" dirty="0" smtClean="0"/>
              <a:t>Job of spokesperson is to tell your story, your way</a:t>
            </a:r>
            <a:endParaRPr lang="en-GB" dirty="0"/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A3172E"/>
                </a:solidFill>
              </a:rPr>
              <a:t>1.</a:t>
            </a:r>
            <a:endParaRPr lang="en-GB" b="1" dirty="0">
              <a:solidFill>
                <a:srgbClr val="A31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54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/>
          <a:lstStyle/>
          <a:p>
            <a:pPr marL="230188" indent="-230188" eaLnBrk="1" hangingPunct="1"/>
            <a:r>
              <a:rPr lang="en-US" sz="4000" b="1" dirty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Are they credible and trustworthy to your </a:t>
            </a: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audiences</a:t>
            </a:r>
            <a:r>
              <a:rPr lang="en-US" sz="4000" b="1" dirty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GB" sz="2800" dirty="0" smtClean="0"/>
              <a:t>Known and recognized</a:t>
            </a:r>
          </a:p>
          <a:p>
            <a:r>
              <a:rPr lang="en-GB" sz="2800" dirty="0" smtClean="0"/>
              <a:t>Expert or authority in their field</a:t>
            </a:r>
          </a:p>
          <a:p>
            <a:r>
              <a:rPr lang="en-GB" sz="2800" dirty="0" smtClean="0"/>
              <a:t>Excellent communication style</a:t>
            </a:r>
          </a:p>
          <a:p>
            <a:pPr lvl="1"/>
            <a:r>
              <a:rPr lang="en-GB" sz="2400" dirty="0" smtClean="0"/>
              <a:t>Visual and Voice</a:t>
            </a:r>
          </a:p>
          <a:p>
            <a:pPr lvl="1"/>
            <a:r>
              <a:rPr lang="en-GB" sz="2400" dirty="0" smtClean="0"/>
              <a:t>Project easy, assured air of informality and confidence</a:t>
            </a:r>
          </a:p>
          <a:p>
            <a:r>
              <a:rPr lang="en-GB" sz="2800" dirty="0" smtClean="0"/>
              <a:t>Easy to Swallow Messages</a:t>
            </a:r>
          </a:p>
          <a:p>
            <a:pPr lvl="1"/>
            <a:r>
              <a:rPr lang="en-GB" sz="2400" dirty="0" smtClean="0"/>
              <a:t>Believable</a:t>
            </a:r>
          </a:p>
          <a:p>
            <a:pPr lvl="1"/>
            <a:r>
              <a:rPr lang="en-GB" sz="2400" dirty="0" smtClean="0"/>
              <a:t>Addresses audiences concerns</a:t>
            </a:r>
          </a:p>
          <a:p>
            <a:pPr lvl="1"/>
            <a:r>
              <a:rPr lang="en-GB" sz="2400" dirty="0" smtClean="0"/>
              <a:t>Doesn’t go against audience perceptions of life (reality or not)</a:t>
            </a:r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A3172E"/>
                </a:solidFill>
              </a:rPr>
              <a:t>2</a:t>
            </a:r>
            <a:r>
              <a:rPr lang="en-GB" sz="6600" b="1" dirty="0" smtClean="0">
                <a:solidFill>
                  <a:srgbClr val="A3172E"/>
                </a:solidFill>
              </a:rPr>
              <a:t>.</a:t>
            </a:r>
            <a:endParaRPr lang="en-GB" b="1" dirty="0">
              <a:solidFill>
                <a:srgbClr val="A31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0188" indent="-230188" eaLnBrk="1" hangingPunct="1"/>
            <a:r>
              <a:rPr lang="en-US" sz="4000" b="1" dirty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Are they well rehearsed?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GB" sz="2800" dirty="0" smtClean="0"/>
              <a:t>Know key messages inside and out</a:t>
            </a:r>
          </a:p>
          <a:p>
            <a:r>
              <a:rPr lang="en-GB" sz="2800" dirty="0" smtClean="0"/>
              <a:t>Understand the secondary and primary audiences</a:t>
            </a:r>
          </a:p>
          <a:p>
            <a:r>
              <a:rPr lang="en-GB" sz="2800" dirty="0" smtClean="0"/>
              <a:t>Regularly review media to understand current thinking around the issue</a:t>
            </a:r>
          </a:p>
          <a:p>
            <a:r>
              <a:rPr lang="en-GB" sz="2800" dirty="0" smtClean="0"/>
              <a:t>Thought through possible questions</a:t>
            </a:r>
          </a:p>
          <a:p>
            <a:r>
              <a:rPr lang="en-GB" sz="2800" dirty="0" smtClean="0"/>
              <a:t>Practiced moving from question to key message (bridging)</a:t>
            </a:r>
          </a:p>
          <a:p>
            <a:r>
              <a:rPr lang="en-GB" sz="2800" dirty="0" smtClean="0"/>
              <a:t>Have practiced in front of a camera (or at least a mirror and/or audience)</a:t>
            </a:r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A3172E"/>
                </a:solidFill>
              </a:rPr>
              <a:t>3</a:t>
            </a:r>
            <a:r>
              <a:rPr lang="en-GB" sz="6600" b="1" dirty="0" smtClean="0">
                <a:solidFill>
                  <a:srgbClr val="A3172E"/>
                </a:solidFill>
              </a:rPr>
              <a:t>.</a:t>
            </a:r>
            <a:endParaRPr lang="en-GB" b="1" dirty="0">
              <a:solidFill>
                <a:srgbClr val="A31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5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30188" indent="-230188" eaLnBrk="1" hangingPunct="1"/>
            <a:r>
              <a:rPr lang="en-US" sz="4000" b="1" dirty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How many spokespersons should we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sz="2800" dirty="0" smtClean="0"/>
              <a:t>One “personality” but could be several people</a:t>
            </a:r>
          </a:p>
          <a:p>
            <a:r>
              <a:rPr lang="en-GB" sz="2800" dirty="0" smtClean="0"/>
              <a:t>Traditional media</a:t>
            </a:r>
          </a:p>
          <a:p>
            <a:pPr lvl="1"/>
            <a:r>
              <a:rPr lang="en-GB" sz="2400" dirty="0" smtClean="0"/>
              <a:t>Steer interviews and field policy/strategy questions from the media</a:t>
            </a:r>
          </a:p>
          <a:p>
            <a:pPr lvl="1"/>
            <a:r>
              <a:rPr lang="en-GB" sz="2400" dirty="0" smtClean="0"/>
              <a:t>Easiest to stick to one  or few persons; you can’t avoid Visual and Voice differences on TV or the radio</a:t>
            </a:r>
          </a:p>
          <a:p>
            <a:r>
              <a:rPr lang="en-GB" sz="2800" dirty="0" smtClean="0"/>
              <a:t>Social media </a:t>
            </a:r>
          </a:p>
          <a:p>
            <a:pPr lvl="1"/>
            <a:r>
              <a:rPr lang="en-GB" sz="2400" dirty="0" smtClean="0"/>
              <a:t>Start conversations, steer conversations  and field detail questions with everyone </a:t>
            </a:r>
          </a:p>
          <a:p>
            <a:pPr lvl="1"/>
            <a:r>
              <a:rPr lang="en-GB" sz="2400" dirty="0" smtClean="0"/>
              <a:t>Easier and necessary to have more than one spokesperson portraying the same tone and style</a:t>
            </a:r>
          </a:p>
          <a:p>
            <a:pPr lvl="1"/>
            <a:r>
              <a:rPr lang="en-GB" sz="2400" dirty="0"/>
              <a:t>Accidental spokespersons</a:t>
            </a:r>
          </a:p>
          <a:p>
            <a:pPr lvl="1"/>
            <a:endParaRPr lang="en-GB" sz="2400" dirty="0" smtClean="0"/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160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A3172E"/>
                </a:solidFill>
              </a:rPr>
              <a:t>4.</a:t>
            </a:r>
            <a:endParaRPr lang="en-GB" b="1" dirty="0">
              <a:solidFill>
                <a:srgbClr val="A31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3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-76200"/>
            <a:ext cx="9144000" cy="15240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Spokespeople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39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0"/>
            <a:ext cx="1196975" cy="1198563"/>
            <a:chOff x="0" y="0"/>
            <a:chExt cx="754" cy="75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5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0"/>
              <a:ext cx="747" cy="748"/>
            </a:xfrm>
            <a:custGeom>
              <a:avLst/>
              <a:gdLst>
                <a:gd name="T0" fmla="*/ 0 w 2990"/>
                <a:gd name="T1" fmla="*/ 0 h 2994"/>
                <a:gd name="T2" fmla="*/ 747 w 2990"/>
                <a:gd name="T3" fmla="*/ 0 h 2994"/>
                <a:gd name="T4" fmla="*/ 1494 w 2990"/>
                <a:gd name="T5" fmla="*/ 0 h 2994"/>
                <a:gd name="T6" fmla="*/ 2241 w 2990"/>
                <a:gd name="T7" fmla="*/ 0 h 2994"/>
                <a:gd name="T8" fmla="*/ 2990 w 2990"/>
                <a:gd name="T9" fmla="*/ 0 h 2994"/>
                <a:gd name="T10" fmla="*/ 2990 w 2990"/>
                <a:gd name="T11" fmla="*/ 748 h 2994"/>
                <a:gd name="T12" fmla="*/ 2990 w 2990"/>
                <a:gd name="T13" fmla="*/ 1496 h 2994"/>
                <a:gd name="T14" fmla="*/ 2990 w 2990"/>
                <a:gd name="T15" fmla="*/ 2244 h 2994"/>
                <a:gd name="T16" fmla="*/ 2990 w 2990"/>
                <a:gd name="T17" fmla="*/ 2994 h 2994"/>
                <a:gd name="T18" fmla="*/ 2241 w 2990"/>
                <a:gd name="T19" fmla="*/ 2994 h 2994"/>
                <a:gd name="T20" fmla="*/ 1494 w 2990"/>
                <a:gd name="T21" fmla="*/ 2994 h 2994"/>
                <a:gd name="T22" fmla="*/ 747 w 2990"/>
                <a:gd name="T23" fmla="*/ 2994 h 2994"/>
                <a:gd name="T24" fmla="*/ 0 w 2990"/>
                <a:gd name="T25" fmla="*/ 2994 h 2994"/>
                <a:gd name="T26" fmla="*/ 0 w 2990"/>
                <a:gd name="T27" fmla="*/ 2244 h 2994"/>
                <a:gd name="T28" fmla="*/ 0 w 2990"/>
                <a:gd name="T29" fmla="*/ 1496 h 2994"/>
                <a:gd name="T30" fmla="*/ 0 w 2990"/>
                <a:gd name="T31" fmla="*/ 748 h 2994"/>
                <a:gd name="T32" fmla="*/ 0 w 2990"/>
                <a:gd name="T33" fmla="*/ 0 h 2994"/>
                <a:gd name="T34" fmla="*/ 0 w 2990"/>
                <a:gd name="T35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0" h="2994">
                  <a:moveTo>
                    <a:pt x="0" y="0"/>
                  </a:moveTo>
                  <a:lnTo>
                    <a:pt x="747" y="0"/>
                  </a:lnTo>
                  <a:lnTo>
                    <a:pt x="1494" y="0"/>
                  </a:lnTo>
                  <a:lnTo>
                    <a:pt x="2241" y="0"/>
                  </a:lnTo>
                  <a:lnTo>
                    <a:pt x="2990" y="0"/>
                  </a:lnTo>
                  <a:lnTo>
                    <a:pt x="2990" y="748"/>
                  </a:lnTo>
                  <a:lnTo>
                    <a:pt x="2990" y="1496"/>
                  </a:lnTo>
                  <a:lnTo>
                    <a:pt x="2990" y="2244"/>
                  </a:lnTo>
                  <a:lnTo>
                    <a:pt x="2990" y="2994"/>
                  </a:lnTo>
                  <a:lnTo>
                    <a:pt x="2241" y="2994"/>
                  </a:lnTo>
                  <a:lnTo>
                    <a:pt x="1494" y="2994"/>
                  </a:lnTo>
                  <a:lnTo>
                    <a:pt x="747" y="2994"/>
                  </a:lnTo>
                  <a:lnTo>
                    <a:pt x="0" y="2994"/>
                  </a:lnTo>
                  <a:lnTo>
                    <a:pt x="0" y="2244"/>
                  </a:lnTo>
                  <a:lnTo>
                    <a:pt x="0" y="1496"/>
                  </a:lnTo>
                  <a:lnTo>
                    <a:pt x="0" y="7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6" y="549"/>
              <a:ext cx="128" cy="171"/>
            </a:xfrm>
            <a:custGeom>
              <a:avLst/>
              <a:gdLst>
                <a:gd name="T0" fmla="*/ 435 w 510"/>
                <a:gd name="T1" fmla="*/ 661 h 682"/>
                <a:gd name="T2" fmla="*/ 454 w 510"/>
                <a:gd name="T3" fmla="*/ 651 h 682"/>
                <a:gd name="T4" fmla="*/ 478 w 510"/>
                <a:gd name="T5" fmla="*/ 624 h 682"/>
                <a:gd name="T6" fmla="*/ 488 w 510"/>
                <a:gd name="T7" fmla="*/ 603 h 682"/>
                <a:gd name="T8" fmla="*/ 497 w 510"/>
                <a:gd name="T9" fmla="*/ 581 h 682"/>
                <a:gd name="T10" fmla="*/ 504 w 510"/>
                <a:gd name="T11" fmla="*/ 556 h 682"/>
                <a:gd name="T12" fmla="*/ 508 w 510"/>
                <a:gd name="T13" fmla="*/ 528 h 682"/>
                <a:gd name="T14" fmla="*/ 510 w 510"/>
                <a:gd name="T15" fmla="*/ 498 h 682"/>
                <a:gd name="T16" fmla="*/ 508 w 510"/>
                <a:gd name="T17" fmla="*/ 468 h 682"/>
                <a:gd name="T18" fmla="*/ 506 w 510"/>
                <a:gd name="T19" fmla="*/ 432 h 682"/>
                <a:gd name="T20" fmla="*/ 500 w 510"/>
                <a:gd name="T21" fmla="*/ 396 h 682"/>
                <a:gd name="T22" fmla="*/ 492 w 510"/>
                <a:gd name="T23" fmla="*/ 359 h 682"/>
                <a:gd name="T24" fmla="*/ 483 w 510"/>
                <a:gd name="T25" fmla="*/ 321 h 682"/>
                <a:gd name="T26" fmla="*/ 470 w 510"/>
                <a:gd name="T27" fmla="*/ 281 h 682"/>
                <a:gd name="T28" fmla="*/ 454 w 510"/>
                <a:gd name="T29" fmla="*/ 240 h 682"/>
                <a:gd name="T30" fmla="*/ 435 w 510"/>
                <a:gd name="T31" fmla="*/ 197 h 682"/>
                <a:gd name="T32" fmla="*/ 417 w 510"/>
                <a:gd name="T33" fmla="*/ 160 h 682"/>
                <a:gd name="T34" fmla="*/ 395 w 510"/>
                <a:gd name="T35" fmla="*/ 125 h 682"/>
                <a:gd name="T36" fmla="*/ 371 w 510"/>
                <a:gd name="T37" fmla="*/ 98 h 682"/>
                <a:gd name="T38" fmla="*/ 349 w 510"/>
                <a:gd name="T39" fmla="*/ 72 h 682"/>
                <a:gd name="T40" fmla="*/ 325 w 510"/>
                <a:gd name="T41" fmla="*/ 52 h 682"/>
                <a:gd name="T42" fmla="*/ 301 w 510"/>
                <a:gd name="T43" fmla="*/ 34 h 682"/>
                <a:gd name="T44" fmla="*/ 278 w 510"/>
                <a:gd name="T45" fmla="*/ 21 h 682"/>
                <a:gd name="T46" fmla="*/ 251 w 510"/>
                <a:gd name="T47" fmla="*/ 14 h 682"/>
                <a:gd name="T48" fmla="*/ 226 w 510"/>
                <a:gd name="T49" fmla="*/ 5 h 682"/>
                <a:gd name="T50" fmla="*/ 204 w 510"/>
                <a:gd name="T51" fmla="*/ 2 h 682"/>
                <a:gd name="T52" fmla="*/ 182 w 510"/>
                <a:gd name="T53" fmla="*/ 0 h 682"/>
                <a:gd name="T54" fmla="*/ 159 w 510"/>
                <a:gd name="T55" fmla="*/ 2 h 682"/>
                <a:gd name="T56" fmla="*/ 136 w 510"/>
                <a:gd name="T57" fmla="*/ 5 h 682"/>
                <a:gd name="T58" fmla="*/ 116 w 510"/>
                <a:gd name="T59" fmla="*/ 10 h 682"/>
                <a:gd name="T60" fmla="*/ 99 w 510"/>
                <a:gd name="T61" fmla="*/ 18 h 682"/>
                <a:gd name="T62" fmla="*/ 79 w 510"/>
                <a:gd name="T63" fmla="*/ 30 h 682"/>
                <a:gd name="T64" fmla="*/ 49 w 510"/>
                <a:gd name="T65" fmla="*/ 55 h 682"/>
                <a:gd name="T66" fmla="*/ 33 w 510"/>
                <a:gd name="T67" fmla="*/ 76 h 682"/>
                <a:gd name="T68" fmla="*/ 21 w 510"/>
                <a:gd name="T69" fmla="*/ 94 h 682"/>
                <a:gd name="T70" fmla="*/ 13 w 510"/>
                <a:gd name="T71" fmla="*/ 114 h 682"/>
                <a:gd name="T72" fmla="*/ 5 w 510"/>
                <a:gd name="T73" fmla="*/ 138 h 682"/>
                <a:gd name="T74" fmla="*/ 0 w 510"/>
                <a:gd name="T75" fmla="*/ 163 h 682"/>
                <a:gd name="T76" fmla="*/ 0 w 510"/>
                <a:gd name="T77" fmla="*/ 189 h 682"/>
                <a:gd name="T78" fmla="*/ 0 w 510"/>
                <a:gd name="T79" fmla="*/ 218 h 682"/>
                <a:gd name="T80" fmla="*/ 0 w 510"/>
                <a:gd name="T81" fmla="*/ 247 h 682"/>
                <a:gd name="T82" fmla="*/ 5 w 510"/>
                <a:gd name="T83" fmla="*/ 281 h 682"/>
                <a:gd name="T84" fmla="*/ 13 w 510"/>
                <a:gd name="T85" fmla="*/ 315 h 682"/>
                <a:gd name="T86" fmla="*/ 25 w 510"/>
                <a:gd name="T87" fmla="*/ 352 h 682"/>
                <a:gd name="T88" fmla="*/ 38 w 510"/>
                <a:gd name="T89" fmla="*/ 389 h 682"/>
                <a:gd name="T90" fmla="*/ 55 w 510"/>
                <a:gd name="T91" fmla="*/ 431 h 682"/>
                <a:gd name="T92" fmla="*/ 74 w 510"/>
                <a:gd name="T93" fmla="*/ 464 h 682"/>
                <a:gd name="T94" fmla="*/ 93 w 510"/>
                <a:gd name="T95" fmla="*/ 497 h 682"/>
                <a:gd name="T96" fmla="*/ 113 w 510"/>
                <a:gd name="T97" fmla="*/ 528 h 682"/>
                <a:gd name="T98" fmla="*/ 133 w 510"/>
                <a:gd name="T99" fmla="*/ 553 h 682"/>
                <a:gd name="T100" fmla="*/ 157 w 510"/>
                <a:gd name="T101" fmla="*/ 578 h 682"/>
                <a:gd name="T102" fmla="*/ 179 w 510"/>
                <a:gd name="T103" fmla="*/ 602 h 682"/>
                <a:gd name="T104" fmla="*/ 201 w 510"/>
                <a:gd name="T105" fmla="*/ 624 h 682"/>
                <a:gd name="T106" fmla="*/ 226 w 510"/>
                <a:gd name="T107" fmla="*/ 640 h 682"/>
                <a:gd name="T108" fmla="*/ 251 w 510"/>
                <a:gd name="T109" fmla="*/ 655 h 682"/>
                <a:gd name="T110" fmla="*/ 276 w 510"/>
                <a:gd name="T111" fmla="*/ 664 h 682"/>
                <a:gd name="T112" fmla="*/ 299 w 510"/>
                <a:gd name="T113" fmla="*/ 676 h 682"/>
                <a:gd name="T114" fmla="*/ 324 w 510"/>
                <a:gd name="T115" fmla="*/ 680 h 682"/>
                <a:gd name="T116" fmla="*/ 345 w 510"/>
                <a:gd name="T117" fmla="*/ 682 h 682"/>
                <a:gd name="T118" fmla="*/ 370 w 510"/>
                <a:gd name="T119" fmla="*/ 682 h 682"/>
                <a:gd name="T120" fmla="*/ 392 w 510"/>
                <a:gd name="T121" fmla="*/ 677 h 682"/>
                <a:gd name="T122" fmla="*/ 417 w 510"/>
                <a:gd name="T123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0" h="682">
                  <a:moveTo>
                    <a:pt x="422" y="672"/>
                  </a:moveTo>
                  <a:lnTo>
                    <a:pt x="426" y="669"/>
                  </a:lnTo>
                  <a:lnTo>
                    <a:pt x="430" y="665"/>
                  </a:lnTo>
                  <a:lnTo>
                    <a:pt x="435" y="661"/>
                  </a:lnTo>
                  <a:lnTo>
                    <a:pt x="442" y="659"/>
                  </a:lnTo>
                  <a:lnTo>
                    <a:pt x="445" y="656"/>
                  </a:lnTo>
                  <a:lnTo>
                    <a:pt x="449" y="655"/>
                  </a:lnTo>
                  <a:lnTo>
                    <a:pt x="454" y="651"/>
                  </a:lnTo>
                  <a:lnTo>
                    <a:pt x="459" y="645"/>
                  </a:lnTo>
                  <a:lnTo>
                    <a:pt x="464" y="639"/>
                  </a:lnTo>
                  <a:lnTo>
                    <a:pt x="474" y="630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16"/>
                  </a:lnTo>
                  <a:lnTo>
                    <a:pt x="485" y="611"/>
                  </a:lnTo>
                  <a:lnTo>
                    <a:pt x="488" y="603"/>
                  </a:lnTo>
                  <a:lnTo>
                    <a:pt x="492" y="599"/>
                  </a:lnTo>
                  <a:lnTo>
                    <a:pt x="492" y="592"/>
                  </a:lnTo>
                  <a:lnTo>
                    <a:pt x="497" y="589"/>
                  </a:lnTo>
                  <a:lnTo>
                    <a:pt x="497" y="581"/>
                  </a:lnTo>
                  <a:lnTo>
                    <a:pt x="500" y="577"/>
                  </a:lnTo>
                  <a:lnTo>
                    <a:pt x="500" y="570"/>
                  </a:lnTo>
                  <a:lnTo>
                    <a:pt x="504" y="563"/>
                  </a:lnTo>
                  <a:lnTo>
                    <a:pt x="504" y="556"/>
                  </a:lnTo>
                  <a:lnTo>
                    <a:pt x="506" y="549"/>
                  </a:lnTo>
                  <a:lnTo>
                    <a:pt x="506" y="542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8" y="519"/>
                  </a:lnTo>
                  <a:lnTo>
                    <a:pt x="508" y="513"/>
                  </a:lnTo>
                  <a:lnTo>
                    <a:pt x="510" y="507"/>
                  </a:lnTo>
                  <a:lnTo>
                    <a:pt x="510" y="498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0" y="473"/>
                  </a:lnTo>
                  <a:lnTo>
                    <a:pt x="508" y="468"/>
                  </a:lnTo>
                  <a:lnTo>
                    <a:pt x="508" y="457"/>
                  </a:lnTo>
                  <a:lnTo>
                    <a:pt x="508" y="448"/>
                  </a:lnTo>
                  <a:lnTo>
                    <a:pt x="508" y="439"/>
                  </a:lnTo>
                  <a:lnTo>
                    <a:pt x="506" y="432"/>
                  </a:lnTo>
                  <a:lnTo>
                    <a:pt x="506" y="423"/>
                  </a:lnTo>
                  <a:lnTo>
                    <a:pt x="504" y="414"/>
                  </a:lnTo>
                  <a:lnTo>
                    <a:pt x="504" y="405"/>
                  </a:lnTo>
                  <a:lnTo>
                    <a:pt x="500" y="396"/>
                  </a:lnTo>
                  <a:lnTo>
                    <a:pt x="500" y="388"/>
                  </a:lnTo>
                  <a:lnTo>
                    <a:pt x="497" y="378"/>
                  </a:lnTo>
                  <a:lnTo>
                    <a:pt x="497" y="371"/>
                  </a:lnTo>
                  <a:lnTo>
                    <a:pt x="492" y="359"/>
                  </a:lnTo>
                  <a:lnTo>
                    <a:pt x="492" y="351"/>
                  </a:lnTo>
                  <a:lnTo>
                    <a:pt x="488" y="338"/>
                  </a:lnTo>
                  <a:lnTo>
                    <a:pt x="485" y="332"/>
                  </a:lnTo>
                  <a:lnTo>
                    <a:pt x="483" y="321"/>
                  </a:lnTo>
                  <a:lnTo>
                    <a:pt x="478" y="311"/>
                  </a:lnTo>
                  <a:lnTo>
                    <a:pt x="478" y="302"/>
                  </a:lnTo>
                  <a:lnTo>
                    <a:pt x="474" y="290"/>
                  </a:lnTo>
                  <a:lnTo>
                    <a:pt x="470" y="281"/>
                  </a:lnTo>
                  <a:lnTo>
                    <a:pt x="464" y="269"/>
                  </a:lnTo>
                  <a:lnTo>
                    <a:pt x="460" y="260"/>
                  </a:lnTo>
                  <a:lnTo>
                    <a:pt x="459" y="251"/>
                  </a:lnTo>
                  <a:lnTo>
                    <a:pt x="454" y="240"/>
                  </a:lnTo>
                  <a:lnTo>
                    <a:pt x="449" y="228"/>
                  </a:lnTo>
                  <a:lnTo>
                    <a:pt x="447" y="219"/>
                  </a:lnTo>
                  <a:lnTo>
                    <a:pt x="442" y="210"/>
                  </a:lnTo>
                  <a:lnTo>
                    <a:pt x="435" y="197"/>
                  </a:lnTo>
                  <a:lnTo>
                    <a:pt x="430" y="189"/>
                  </a:lnTo>
                  <a:lnTo>
                    <a:pt x="426" y="178"/>
                  </a:lnTo>
                  <a:lnTo>
                    <a:pt x="420" y="169"/>
                  </a:lnTo>
                  <a:lnTo>
                    <a:pt x="417" y="160"/>
                  </a:lnTo>
                  <a:lnTo>
                    <a:pt x="410" y="151"/>
                  </a:lnTo>
                  <a:lnTo>
                    <a:pt x="404" y="144"/>
                  </a:lnTo>
                  <a:lnTo>
                    <a:pt x="400" y="135"/>
                  </a:lnTo>
                  <a:lnTo>
                    <a:pt x="395" y="125"/>
                  </a:lnTo>
                  <a:lnTo>
                    <a:pt x="387" y="119"/>
                  </a:lnTo>
                  <a:lnTo>
                    <a:pt x="383" y="113"/>
                  </a:lnTo>
                  <a:lnTo>
                    <a:pt x="379" y="105"/>
                  </a:lnTo>
                  <a:lnTo>
                    <a:pt x="371" y="98"/>
                  </a:lnTo>
                  <a:lnTo>
                    <a:pt x="367" y="90"/>
                  </a:lnTo>
                  <a:lnTo>
                    <a:pt x="360" y="85"/>
                  </a:lnTo>
                  <a:lnTo>
                    <a:pt x="354" y="80"/>
                  </a:lnTo>
                  <a:lnTo>
                    <a:pt x="349" y="72"/>
                  </a:lnTo>
                  <a:lnTo>
                    <a:pt x="345" y="69"/>
                  </a:lnTo>
                  <a:lnTo>
                    <a:pt x="337" y="60"/>
                  </a:lnTo>
                  <a:lnTo>
                    <a:pt x="332" y="57"/>
                  </a:lnTo>
                  <a:lnTo>
                    <a:pt x="325" y="52"/>
                  </a:lnTo>
                  <a:lnTo>
                    <a:pt x="321" y="47"/>
                  </a:lnTo>
                  <a:lnTo>
                    <a:pt x="312" y="43"/>
                  </a:lnTo>
                  <a:lnTo>
                    <a:pt x="307" y="39"/>
                  </a:lnTo>
                  <a:lnTo>
                    <a:pt x="301" y="34"/>
                  </a:lnTo>
                  <a:lnTo>
                    <a:pt x="296" y="32"/>
                  </a:lnTo>
                  <a:lnTo>
                    <a:pt x="287" y="27"/>
                  </a:lnTo>
                  <a:lnTo>
                    <a:pt x="282" y="25"/>
                  </a:lnTo>
                  <a:lnTo>
                    <a:pt x="278" y="21"/>
                  </a:lnTo>
                  <a:lnTo>
                    <a:pt x="271" y="18"/>
                  </a:lnTo>
                  <a:lnTo>
                    <a:pt x="264" y="15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46" y="9"/>
                  </a:lnTo>
                  <a:lnTo>
                    <a:pt x="239" y="9"/>
                  </a:lnTo>
                  <a:lnTo>
                    <a:pt x="234" y="6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2"/>
                  </a:lnTo>
                  <a:lnTo>
                    <a:pt x="204" y="2"/>
                  </a:lnTo>
                  <a:lnTo>
                    <a:pt x="197" y="2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16" y="10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4" y="15"/>
                  </a:lnTo>
                  <a:lnTo>
                    <a:pt x="99" y="18"/>
                  </a:lnTo>
                  <a:lnTo>
                    <a:pt x="93" y="21"/>
                  </a:lnTo>
                  <a:lnTo>
                    <a:pt x="91" y="22"/>
                  </a:lnTo>
                  <a:lnTo>
                    <a:pt x="86" y="27"/>
                  </a:lnTo>
                  <a:lnTo>
                    <a:pt x="79" y="30"/>
                  </a:lnTo>
                  <a:lnTo>
                    <a:pt x="68" y="34"/>
                  </a:lnTo>
                  <a:lnTo>
                    <a:pt x="63" y="43"/>
                  </a:lnTo>
                  <a:lnTo>
                    <a:pt x="55" y="47"/>
                  </a:lnTo>
                  <a:lnTo>
                    <a:pt x="49" y="55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33" y="80"/>
                  </a:lnTo>
                  <a:lnTo>
                    <a:pt x="28" y="85"/>
                  </a:lnTo>
                  <a:lnTo>
                    <a:pt x="25" y="89"/>
                  </a:lnTo>
                  <a:lnTo>
                    <a:pt x="21" y="94"/>
                  </a:lnTo>
                  <a:lnTo>
                    <a:pt x="20" y="98"/>
                  </a:lnTo>
                  <a:lnTo>
                    <a:pt x="17" y="102"/>
                  </a:lnTo>
                  <a:lnTo>
                    <a:pt x="15" y="110"/>
                  </a:lnTo>
                  <a:lnTo>
                    <a:pt x="13" y="114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5" y="144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3" y="263"/>
                  </a:lnTo>
                  <a:lnTo>
                    <a:pt x="3" y="272"/>
                  </a:lnTo>
                  <a:lnTo>
                    <a:pt x="5" y="281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3" y="306"/>
                  </a:lnTo>
                  <a:lnTo>
                    <a:pt x="13" y="315"/>
                  </a:lnTo>
                  <a:lnTo>
                    <a:pt x="15" y="323"/>
                  </a:lnTo>
                  <a:lnTo>
                    <a:pt x="17" y="332"/>
                  </a:lnTo>
                  <a:lnTo>
                    <a:pt x="20" y="340"/>
                  </a:lnTo>
                  <a:lnTo>
                    <a:pt x="25" y="352"/>
                  </a:lnTo>
                  <a:lnTo>
                    <a:pt x="28" y="361"/>
                  </a:lnTo>
                  <a:lnTo>
                    <a:pt x="30" y="371"/>
                  </a:lnTo>
                  <a:lnTo>
                    <a:pt x="36" y="378"/>
                  </a:lnTo>
                  <a:lnTo>
                    <a:pt x="38" y="389"/>
                  </a:lnTo>
                  <a:lnTo>
                    <a:pt x="42" y="398"/>
                  </a:lnTo>
                  <a:lnTo>
                    <a:pt x="46" y="407"/>
                  </a:lnTo>
                  <a:lnTo>
                    <a:pt x="51" y="418"/>
                  </a:lnTo>
                  <a:lnTo>
                    <a:pt x="55" y="431"/>
                  </a:lnTo>
                  <a:lnTo>
                    <a:pt x="61" y="439"/>
                  </a:lnTo>
                  <a:lnTo>
                    <a:pt x="65" y="448"/>
                  </a:lnTo>
                  <a:lnTo>
                    <a:pt x="68" y="456"/>
                  </a:lnTo>
                  <a:lnTo>
                    <a:pt x="74" y="464"/>
                  </a:lnTo>
                  <a:lnTo>
                    <a:pt x="79" y="470"/>
                  </a:lnTo>
                  <a:lnTo>
                    <a:pt x="83" y="482"/>
                  </a:lnTo>
                  <a:lnTo>
                    <a:pt x="88" y="489"/>
                  </a:lnTo>
                  <a:lnTo>
                    <a:pt x="93" y="497"/>
                  </a:lnTo>
                  <a:lnTo>
                    <a:pt x="99" y="503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3" y="528"/>
                  </a:lnTo>
                  <a:lnTo>
                    <a:pt x="118" y="536"/>
                  </a:lnTo>
                  <a:lnTo>
                    <a:pt x="124" y="540"/>
                  </a:lnTo>
                  <a:lnTo>
                    <a:pt x="129" y="549"/>
                  </a:lnTo>
                  <a:lnTo>
                    <a:pt x="133" y="553"/>
                  </a:lnTo>
                  <a:lnTo>
                    <a:pt x="141" y="563"/>
                  </a:lnTo>
                  <a:lnTo>
                    <a:pt x="146" y="565"/>
                  </a:lnTo>
                  <a:lnTo>
                    <a:pt x="149" y="574"/>
                  </a:lnTo>
                  <a:lnTo>
                    <a:pt x="157" y="578"/>
                  </a:lnTo>
                  <a:lnTo>
                    <a:pt x="161" y="586"/>
                  </a:lnTo>
                  <a:lnTo>
                    <a:pt x="166" y="590"/>
                  </a:lnTo>
                  <a:lnTo>
                    <a:pt x="174" y="597"/>
                  </a:lnTo>
                  <a:lnTo>
                    <a:pt x="179" y="602"/>
                  </a:lnTo>
                  <a:lnTo>
                    <a:pt x="187" y="609"/>
                  </a:lnTo>
                  <a:lnTo>
                    <a:pt x="191" y="611"/>
                  </a:lnTo>
                  <a:lnTo>
                    <a:pt x="197" y="616"/>
                  </a:lnTo>
                  <a:lnTo>
                    <a:pt x="201" y="624"/>
                  </a:lnTo>
                  <a:lnTo>
                    <a:pt x="209" y="627"/>
                  </a:lnTo>
                  <a:lnTo>
                    <a:pt x="213" y="631"/>
                  </a:lnTo>
                  <a:lnTo>
                    <a:pt x="221" y="636"/>
                  </a:lnTo>
                  <a:lnTo>
                    <a:pt x="226" y="640"/>
                  </a:lnTo>
                  <a:lnTo>
                    <a:pt x="232" y="645"/>
                  </a:lnTo>
                  <a:lnTo>
                    <a:pt x="239" y="647"/>
                  </a:lnTo>
                  <a:lnTo>
                    <a:pt x="246" y="651"/>
                  </a:lnTo>
                  <a:lnTo>
                    <a:pt x="251" y="655"/>
                  </a:lnTo>
                  <a:lnTo>
                    <a:pt x="257" y="656"/>
                  </a:lnTo>
                  <a:lnTo>
                    <a:pt x="262" y="659"/>
                  </a:lnTo>
                  <a:lnTo>
                    <a:pt x="271" y="661"/>
                  </a:lnTo>
                  <a:lnTo>
                    <a:pt x="276" y="664"/>
                  </a:lnTo>
                  <a:lnTo>
                    <a:pt x="282" y="669"/>
                  </a:lnTo>
                  <a:lnTo>
                    <a:pt x="287" y="670"/>
                  </a:lnTo>
                  <a:lnTo>
                    <a:pt x="293" y="672"/>
                  </a:lnTo>
                  <a:lnTo>
                    <a:pt x="299" y="676"/>
                  </a:lnTo>
                  <a:lnTo>
                    <a:pt x="305" y="676"/>
                  </a:lnTo>
                  <a:lnTo>
                    <a:pt x="310" y="677"/>
                  </a:lnTo>
                  <a:lnTo>
                    <a:pt x="317" y="677"/>
                  </a:lnTo>
                  <a:lnTo>
                    <a:pt x="324" y="680"/>
                  </a:lnTo>
                  <a:lnTo>
                    <a:pt x="330" y="682"/>
                  </a:lnTo>
                  <a:lnTo>
                    <a:pt x="335" y="682"/>
                  </a:lnTo>
                  <a:lnTo>
                    <a:pt x="342" y="682"/>
                  </a:lnTo>
                  <a:lnTo>
                    <a:pt x="345" y="682"/>
                  </a:lnTo>
                  <a:lnTo>
                    <a:pt x="354" y="682"/>
                  </a:lnTo>
                  <a:lnTo>
                    <a:pt x="358" y="682"/>
                  </a:lnTo>
                  <a:lnTo>
                    <a:pt x="364" y="682"/>
                  </a:lnTo>
                  <a:lnTo>
                    <a:pt x="370" y="682"/>
                  </a:lnTo>
                  <a:lnTo>
                    <a:pt x="379" y="682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2" y="677"/>
                  </a:lnTo>
                  <a:lnTo>
                    <a:pt x="399" y="677"/>
                  </a:lnTo>
                  <a:lnTo>
                    <a:pt x="404" y="677"/>
                  </a:lnTo>
                  <a:lnTo>
                    <a:pt x="410" y="676"/>
                  </a:lnTo>
                  <a:lnTo>
                    <a:pt x="417" y="676"/>
                  </a:lnTo>
                  <a:lnTo>
                    <a:pt x="422" y="672"/>
                  </a:lnTo>
                  <a:lnTo>
                    <a:pt x="422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33" y="403"/>
              <a:ext cx="264" cy="249"/>
            </a:xfrm>
            <a:custGeom>
              <a:avLst/>
              <a:gdLst>
                <a:gd name="T0" fmla="*/ 354 w 1052"/>
                <a:gd name="T1" fmla="*/ 36 h 997"/>
                <a:gd name="T2" fmla="*/ 369 w 1052"/>
                <a:gd name="T3" fmla="*/ 73 h 997"/>
                <a:gd name="T4" fmla="*/ 388 w 1052"/>
                <a:gd name="T5" fmla="*/ 119 h 997"/>
                <a:gd name="T6" fmla="*/ 414 w 1052"/>
                <a:gd name="T7" fmla="*/ 167 h 997"/>
                <a:gd name="T8" fmla="*/ 443 w 1052"/>
                <a:gd name="T9" fmla="*/ 213 h 997"/>
                <a:gd name="T10" fmla="*/ 480 w 1052"/>
                <a:gd name="T11" fmla="*/ 252 h 997"/>
                <a:gd name="T12" fmla="*/ 523 w 1052"/>
                <a:gd name="T13" fmla="*/ 282 h 997"/>
                <a:gd name="T14" fmla="*/ 569 w 1052"/>
                <a:gd name="T15" fmla="*/ 293 h 997"/>
                <a:gd name="T16" fmla="*/ 614 w 1052"/>
                <a:gd name="T17" fmla="*/ 293 h 997"/>
                <a:gd name="T18" fmla="*/ 658 w 1052"/>
                <a:gd name="T19" fmla="*/ 280 h 997"/>
                <a:gd name="T20" fmla="*/ 702 w 1052"/>
                <a:gd name="T21" fmla="*/ 261 h 997"/>
                <a:gd name="T22" fmla="*/ 740 w 1052"/>
                <a:gd name="T23" fmla="*/ 238 h 997"/>
                <a:gd name="T24" fmla="*/ 776 w 1052"/>
                <a:gd name="T25" fmla="*/ 218 h 997"/>
                <a:gd name="T26" fmla="*/ 814 w 1052"/>
                <a:gd name="T27" fmla="*/ 198 h 997"/>
                <a:gd name="T28" fmla="*/ 856 w 1052"/>
                <a:gd name="T29" fmla="*/ 193 h 997"/>
                <a:gd name="T30" fmla="*/ 917 w 1052"/>
                <a:gd name="T31" fmla="*/ 198 h 997"/>
                <a:gd name="T32" fmla="*/ 973 w 1052"/>
                <a:gd name="T33" fmla="*/ 222 h 997"/>
                <a:gd name="T34" fmla="*/ 1019 w 1052"/>
                <a:gd name="T35" fmla="*/ 263 h 997"/>
                <a:gd name="T36" fmla="*/ 1039 w 1052"/>
                <a:gd name="T37" fmla="*/ 313 h 997"/>
                <a:gd name="T38" fmla="*/ 1049 w 1052"/>
                <a:gd name="T39" fmla="*/ 355 h 997"/>
                <a:gd name="T40" fmla="*/ 1044 w 1052"/>
                <a:gd name="T41" fmla="*/ 410 h 997"/>
                <a:gd name="T42" fmla="*/ 1023 w 1052"/>
                <a:gd name="T43" fmla="*/ 478 h 997"/>
                <a:gd name="T44" fmla="*/ 989 w 1052"/>
                <a:gd name="T45" fmla="*/ 553 h 997"/>
                <a:gd name="T46" fmla="*/ 948 w 1052"/>
                <a:gd name="T47" fmla="*/ 631 h 997"/>
                <a:gd name="T48" fmla="*/ 903 w 1052"/>
                <a:gd name="T49" fmla="*/ 709 h 997"/>
                <a:gd name="T50" fmla="*/ 852 w 1052"/>
                <a:gd name="T51" fmla="*/ 778 h 997"/>
                <a:gd name="T52" fmla="*/ 806 w 1052"/>
                <a:gd name="T53" fmla="*/ 839 h 997"/>
                <a:gd name="T54" fmla="*/ 765 w 1052"/>
                <a:gd name="T55" fmla="*/ 882 h 997"/>
                <a:gd name="T56" fmla="*/ 722 w 1052"/>
                <a:gd name="T57" fmla="*/ 916 h 997"/>
                <a:gd name="T58" fmla="*/ 668 w 1052"/>
                <a:gd name="T59" fmla="*/ 945 h 997"/>
                <a:gd name="T60" fmla="*/ 610 w 1052"/>
                <a:gd name="T61" fmla="*/ 972 h 997"/>
                <a:gd name="T62" fmla="*/ 552 w 1052"/>
                <a:gd name="T63" fmla="*/ 987 h 997"/>
                <a:gd name="T64" fmla="*/ 496 w 1052"/>
                <a:gd name="T65" fmla="*/ 997 h 997"/>
                <a:gd name="T66" fmla="*/ 447 w 1052"/>
                <a:gd name="T67" fmla="*/ 997 h 997"/>
                <a:gd name="T68" fmla="*/ 406 w 1052"/>
                <a:gd name="T69" fmla="*/ 985 h 997"/>
                <a:gd name="T70" fmla="*/ 377 w 1052"/>
                <a:gd name="T71" fmla="*/ 936 h 997"/>
                <a:gd name="T72" fmla="*/ 369 w 1052"/>
                <a:gd name="T73" fmla="*/ 880 h 997"/>
                <a:gd name="T74" fmla="*/ 367 w 1052"/>
                <a:gd name="T75" fmla="*/ 840 h 997"/>
                <a:gd name="T76" fmla="*/ 362 w 1052"/>
                <a:gd name="T77" fmla="*/ 791 h 997"/>
                <a:gd name="T78" fmla="*/ 344 w 1052"/>
                <a:gd name="T79" fmla="*/ 735 h 997"/>
                <a:gd name="T80" fmla="*/ 322 w 1052"/>
                <a:gd name="T81" fmla="*/ 666 h 997"/>
                <a:gd name="T82" fmla="*/ 283 w 1052"/>
                <a:gd name="T83" fmla="*/ 586 h 997"/>
                <a:gd name="T84" fmla="*/ 239 w 1052"/>
                <a:gd name="T85" fmla="*/ 511 h 997"/>
                <a:gd name="T86" fmla="*/ 201 w 1052"/>
                <a:gd name="T87" fmla="*/ 460 h 997"/>
                <a:gd name="T88" fmla="*/ 162 w 1052"/>
                <a:gd name="T89" fmla="*/ 426 h 997"/>
                <a:gd name="T90" fmla="*/ 110 w 1052"/>
                <a:gd name="T91" fmla="*/ 397 h 997"/>
                <a:gd name="T92" fmla="*/ 47 w 1052"/>
                <a:gd name="T93" fmla="*/ 372 h 997"/>
                <a:gd name="T94" fmla="*/ 0 w 1052"/>
                <a:gd name="T95" fmla="*/ 330 h 997"/>
                <a:gd name="T96" fmla="*/ 5 w 1052"/>
                <a:gd name="T97" fmla="*/ 293 h 997"/>
                <a:gd name="T98" fmla="*/ 26 w 1052"/>
                <a:gd name="T99" fmla="*/ 247 h 997"/>
                <a:gd name="T100" fmla="*/ 63 w 1052"/>
                <a:gd name="T101" fmla="*/ 197 h 997"/>
                <a:gd name="T102" fmla="*/ 106 w 1052"/>
                <a:gd name="T103" fmla="*/ 147 h 997"/>
                <a:gd name="T104" fmla="*/ 152 w 1052"/>
                <a:gd name="T105" fmla="*/ 100 h 997"/>
                <a:gd name="T106" fmla="*/ 195 w 1052"/>
                <a:gd name="T107" fmla="*/ 60 h 997"/>
                <a:gd name="T108" fmla="*/ 238 w 1052"/>
                <a:gd name="T109" fmla="*/ 25 h 997"/>
                <a:gd name="T110" fmla="*/ 289 w 1052"/>
                <a:gd name="T111" fmla="*/ 2 h 997"/>
                <a:gd name="T112" fmla="*/ 333 w 1052"/>
                <a:gd name="T113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2" h="997">
                  <a:moveTo>
                    <a:pt x="333" y="7"/>
                  </a:moveTo>
                  <a:lnTo>
                    <a:pt x="337" y="9"/>
                  </a:lnTo>
                  <a:lnTo>
                    <a:pt x="338" y="11"/>
                  </a:lnTo>
                  <a:lnTo>
                    <a:pt x="342" y="15"/>
                  </a:lnTo>
                  <a:lnTo>
                    <a:pt x="344" y="19"/>
                  </a:lnTo>
                  <a:lnTo>
                    <a:pt x="347" y="25"/>
                  </a:lnTo>
                  <a:lnTo>
                    <a:pt x="351" y="34"/>
                  </a:lnTo>
                  <a:lnTo>
                    <a:pt x="354" y="36"/>
                  </a:lnTo>
                  <a:lnTo>
                    <a:pt x="356" y="42"/>
                  </a:lnTo>
                  <a:lnTo>
                    <a:pt x="359" y="46"/>
                  </a:lnTo>
                  <a:lnTo>
                    <a:pt x="362" y="50"/>
                  </a:lnTo>
                  <a:lnTo>
                    <a:pt x="363" y="55"/>
                  </a:lnTo>
                  <a:lnTo>
                    <a:pt x="363" y="60"/>
                  </a:lnTo>
                  <a:lnTo>
                    <a:pt x="366" y="64"/>
                  </a:lnTo>
                  <a:lnTo>
                    <a:pt x="367" y="69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5" y="86"/>
                  </a:lnTo>
                  <a:lnTo>
                    <a:pt x="377" y="92"/>
                  </a:lnTo>
                  <a:lnTo>
                    <a:pt x="379" y="97"/>
                  </a:lnTo>
                  <a:lnTo>
                    <a:pt x="381" y="104"/>
                  </a:lnTo>
                  <a:lnTo>
                    <a:pt x="384" y="107"/>
                  </a:lnTo>
                  <a:lnTo>
                    <a:pt x="388" y="114"/>
                  </a:lnTo>
                  <a:lnTo>
                    <a:pt x="388" y="119"/>
                  </a:lnTo>
                  <a:lnTo>
                    <a:pt x="392" y="126"/>
                  </a:lnTo>
                  <a:lnTo>
                    <a:pt x="396" y="130"/>
                  </a:lnTo>
                  <a:lnTo>
                    <a:pt x="400" y="138"/>
                  </a:lnTo>
                  <a:lnTo>
                    <a:pt x="402" y="143"/>
                  </a:lnTo>
                  <a:lnTo>
                    <a:pt x="404" y="152"/>
                  </a:lnTo>
                  <a:lnTo>
                    <a:pt x="409" y="153"/>
                  </a:lnTo>
                  <a:lnTo>
                    <a:pt x="412" y="163"/>
                  </a:lnTo>
                  <a:lnTo>
                    <a:pt x="414" y="167"/>
                  </a:lnTo>
                  <a:lnTo>
                    <a:pt x="417" y="172"/>
                  </a:lnTo>
                  <a:lnTo>
                    <a:pt x="422" y="178"/>
                  </a:lnTo>
                  <a:lnTo>
                    <a:pt x="425" y="185"/>
                  </a:lnTo>
                  <a:lnTo>
                    <a:pt x="427" y="193"/>
                  </a:lnTo>
                  <a:lnTo>
                    <a:pt x="431" y="197"/>
                  </a:lnTo>
                  <a:lnTo>
                    <a:pt x="434" y="202"/>
                  </a:lnTo>
                  <a:lnTo>
                    <a:pt x="439" y="209"/>
                  </a:lnTo>
                  <a:lnTo>
                    <a:pt x="443" y="213"/>
                  </a:lnTo>
                  <a:lnTo>
                    <a:pt x="447" y="218"/>
                  </a:lnTo>
                  <a:lnTo>
                    <a:pt x="452" y="225"/>
                  </a:lnTo>
                  <a:lnTo>
                    <a:pt x="456" y="228"/>
                  </a:lnTo>
                  <a:lnTo>
                    <a:pt x="462" y="232"/>
                  </a:lnTo>
                  <a:lnTo>
                    <a:pt x="465" y="238"/>
                  </a:lnTo>
                  <a:lnTo>
                    <a:pt x="471" y="243"/>
                  </a:lnTo>
                  <a:lnTo>
                    <a:pt x="476" y="247"/>
                  </a:lnTo>
                  <a:lnTo>
                    <a:pt x="480" y="252"/>
                  </a:lnTo>
                  <a:lnTo>
                    <a:pt x="484" y="257"/>
                  </a:lnTo>
                  <a:lnTo>
                    <a:pt x="489" y="261"/>
                  </a:lnTo>
                  <a:lnTo>
                    <a:pt x="494" y="263"/>
                  </a:lnTo>
                  <a:lnTo>
                    <a:pt x="501" y="268"/>
                  </a:lnTo>
                  <a:lnTo>
                    <a:pt x="505" y="272"/>
                  </a:lnTo>
                  <a:lnTo>
                    <a:pt x="510" y="275"/>
                  </a:lnTo>
                  <a:lnTo>
                    <a:pt x="519" y="277"/>
                  </a:lnTo>
                  <a:lnTo>
                    <a:pt x="523" y="282"/>
                  </a:lnTo>
                  <a:lnTo>
                    <a:pt x="527" y="284"/>
                  </a:lnTo>
                  <a:lnTo>
                    <a:pt x="535" y="286"/>
                  </a:lnTo>
                  <a:lnTo>
                    <a:pt x="539" y="288"/>
                  </a:lnTo>
                  <a:lnTo>
                    <a:pt x="546" y="290"/>
                  </a:lnTo>
                  <a:lnTo>
                    <a:pt x="552" y="293"/>
                  </a:lnTo>
                  <a:lnTo>
                    <a:pt x="558" y="293"/>
                  </a:lnTo>
                  <a:lnTo>
                    <a:pt x="564" y="293"/>
                  </a:lnTo>
                  <a:lnTo>
                    <a:pt x="569" y="293"/>
                  </a:lnTo>
                  <a:lnTo>
                    <a:pt x="576" y="296"/>
                  </a:lnTo>
                  <a:lnTo>
                    <a:pt x="580" y="296"/>
                  </a:lnTo>
                  <a:lnTo>
                    <a:pt x="588" y="296"/>
                  </a:lnTo>
                  <a:lnTo>
                    <a:pt x="592" y="296"/>
                  </a:lnTo>
                  <a:lnTo>
                    <a:pt x="600" y="296"/>
                  </a:lnTo>
                  <a:lnTo>
                    <a:pt x="604" y="293"/>
                  </a:lnTo>
                  <a:lnTo>
                    <a:pt x="610" y="293"/>
                  </a:lnTo>
                  <a:lnTo>
                    <a:pt x="614" y="293"/>
                  </a:lnTo>
                  <a:lnTo>
                    <a:pt x="622" y="290"/>
                  </a:lnTo>
                  <a:lnTo>
                    <a:pt x="626" y="290"/>
                  </a:lnTo>
                  <a:lnTo>
                    <a:pt x="633" y="288"/>
                  </a:lnTo>
                  <a:lnTo>
                    <a:pt x="638" y="286"/>
                  </a:lnTo>
                  <a:lnTo>
                    <a:pt x="643" y="284"/>
                  </a:lnTo>
                  <a:lnTo>
                    <a:pt x="648" y="284"/>
                  </a:lnTo>
                  <a:lnTo>
                    <a:pt x="654" y="282"/>
                  </a:lnTo>
                  <a:lnTo>
                    <a:pt x="658" y="280"/>
                  </a:lnTo>
                  <a:lnTo>
                    <a:pt x="665" y="277"/>
                  </a:lnTo>
                  <a:lnTo>
                    <a:pt x="668" y="275"/>
                  </a:lnTo>
                  <a:lnTo>
                    <a:pt x="673" y="272"/>
                  </a:lnTo>
                  <a:lnTo>
                    <a:pt x="681" y="271"/>
                  </a:lnTo>
                  <a:lnTo>
                    <a:pt x="685" y="268"/>
                  </a:lnTo>
                  <a:lnTo>
                    <a:pt x="690" y="265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6" y="259"/>
                  </a:lnTo>
                  <a:lnTo>
                    <a:pt x="710" y="257"/>
                  </a:lnTo>
                  <a:lnTo>
                    <a:pt x="715" y="253"/>
                  </a:lnTo>
                  <a:lnTo>
                    <a:pt x="721" y="250"/>
                  </a:lnTo>
                  <a:lnTo>
                    <a:pt x="723" y="247"/>
                  </a:lnTo>
                  <a:lnTo>
                    <a:pt x="732" y="246"/>
                  </a:lnTo>
                  <a:lnTo>
                    <a:pt x="735" y="243"/>
                  </a:lnTo>
                  <a:lnTo>
                    <a:pt x="740" y="238"/>
                  </a:lnTo>
                  <a:lnTo>
                    <a:pt x="746" y="235"/>
                  </a:lnTo>
                  <a:lnTo>
                    <a:pt x="750" y="232"/>
                  </a:lnTo>
                  <a:lnTo>
                    <a:pt x="754" y="232"/>
                  </a:lnTo>
                  <a:lnTo>
                    <a:pt x="759" y="227"/>
                  </a:lnTo>
                  <a:lnTo>
                    <a:pt x="763" y="225"/>
                  </a:lnTo>
                  <a:lnTo>
                    <a:pt x="768" y="222"/>
                  </a:lnTo>
                  <a:lnTo>
                    <a:pt x="772" y="219"/>
                  </a:lnTo>
                  <a:lnTo>
                    <a:pt x="776" y="218"/>
                  </a:lnTo>
                  <a:lnTo>
                    <a:pt x="781" y="215"/>
                  </a:lnTo>
                  <a:lnTo>
                    <a:pt x="786" y="213"/>
                  </a:lnTo>
                  <a:lnTo>
                    <a:pt x="790" y="210"/>
                  </a:lnTo>
                  <a:lnTo>
                    <a:pt x="796" y="209"/>
                  </a:lnTo>
                  <a:lnTo>
                    <a:pt x="801" y="206"/>
                  </a:lnTo>
                  <a:lnTo>
                    <a:pt x="805" y="203"/>
                  </a:lnTo>
                  <a:lnTo>
                    <a:pt x="809" y="202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21" y="197"/>
                  </a:lnTo>
                  <a:lnTo>
                    <a:pt x="826" y="197"/>
                  </a:lnTo>
                  <a:lnTo>
                    <a:pt x="834" y="194"/>
                  </a:lnTo>
                  <a:lnTo>
                    <a:pt x="843" y="193"/>
                  </a:lnTo>
                  <a:lnTo>
                    <a:pt x="848" y="193"/>
                  </a:lnTo>
                  <a:lnTo>
                    <a:pt x="852" y="193"/>
                  </a:lnTo>
                  <a:lnTo>
                    <a:pt x="856" y="193"/>
                  </a:lnTo>
                  <a:lnTo>
                    <a:pt x="861" y="193"/>
                  </a:lnTo>
                  <a:lnTo>
                    <a:pt x="868" y="193"/>
                  </a:lnTo>
                  <a:lnTo>
                    <a:pt x="878" y="193"/>
                  </a:lnTo>
                  <a:lnTo>
                    <a:pt x="885" y="194"/>
                  </a:lnTo>
                  <a:lnTo>
                    <a:pt x="894" y="197"/>
                  </a:lnTo>
                  <a:lnTo>
                    <a:pt x="900" y="197"/>
                  </a:lnTo>
                  <a:lnTo>
                    <a:pt x="907" y="197"/>
                  </a:lnTo>
                  <a:lnTo>
                    <a:pt x="917" y="198"/>
                  </a:lnTo>
                  <a:lnTo>
                    <a:pt x="923" y="202"/>
                  </a:lnTo>
                  <a:lnTo>
                    <a:pt x="934" y="203"/>
                  </a:lnTo>
                  <a:lnTo>
                    <a:pt x="936" y="206"/>
                  </a:lnTo>
                  <a:lnTo>
                    <a:pt x="947" y="209"/>
                  </a:lnTo>
                  <a:lnTo>
                    <a:pt x="953" y="210"/>
                  </a:lnTo>
                  <a:lnTo>
                    <a:pt x="960" y="213"/>
                  </a:lnTo>
                  <a:lnTo>
                    <a:pt x="967" y="218"/>
                  </a:lnTo>
                  <a:lnTo>
                    <a:pt x="973" y="222"/>
                  </a:lnTo>
                  <a:lnTo>
                    <a:pt x="980" y="227"/>
                  </a:lnTo>
                  <a:lnTo>
                    <a:pt x="986" y="232"/>
                  </a:lnTo>
                  <a:lnTo>
                    <a:pt x="992" y="235"/>
                  </a:lnTo>
                  <a:lnTo>
                    <a:pt x="998" y="240"/>
                  </a:lnTo>
                  <a:lnTo>
                    <a:pt x="1003" y="247"/>
                  </a:lnTo>
                  <a:lnTo>
                    <a:pt x="1010" y="250"/>
                  </a:lnTo>
                  <a:lnTo>
                    <a:pt x="1014" y="259"/>
                  </a:lnTo>
                  <a:lnTo>
                    <a:pt x="1019" y="263"/>
                  </a:lnTo>
                  <a:lnTo>
                    <a:pt x="1023" y="272"/>
                  </a:lnTo>
                  <a:lnTo>
                    <a:pt x="1028" y="280"/>
                  </a:lnTo>
                  <a:lnTo>
                    <a:pt x="1032" y="288"/>
                  </a:lnTo>
                  <a:lnTo>
                    <a:pt x="1032" y="293"/>
                  </a:lnTo>
                  <a:lnTo>
                    <a:pt x="1035" y="296"/>
                  </a:lnTo>
                  <a:lnTo>
                    <a:pt x="1038" y="302"/>
                  </a:lnTo>
                  <a:lnTo>
                    <a:pt x="1039" y="307"/>
                  </a:lnTo>
                  <a:lnTo>
                    <a:pt x="1039" y="313"/>
                  </a:lnTo>
                  <a:lnTo>
                    <a:pt x="1042" y="317"/>
                  </a:lnTo>
                  <a:lnTo>
                    <a:pt x="1044" y="321"/>
                  </a:lnTo>
                  <a:lnTo>
                    <a:pt x="1044" y="327"/>
                  </a:lnTo>
                  <a:lnTo>
                    <a:pt x="1047" y="332"/>
                  </a:lnTo>
                  <a:lnTo>
                    <a:pt x="1049" y="338"/>
                  </a:lnTo>
                  <a:lnTo>
                    <a:pt x="1049" y="343"/>
                  </a:lnTo>
                  <a:lnTo>
                    <a:pt x="1049" y="348"/>
                  </a:lnTo>
                  <a:lnTo>
                    <a:pt x="1049" y="355"/>
                  </a:lnTo>
                  <a:lnTo>
                    <a:pt x="1049" y="360"/>
                  </a:lnTo>
                  <a:lnTo>
                    <a:pt x="1049" y="367"/>
                  </a:lnTo>
                  <a:lnTo>
                    <a:pt x="1052" y="373"/>
                  </a:lnTo>
                  <a:lnTo>
                    <a:pt x="1049" y="380"/>
                  </a:lnTo>
                  <a:lnTo>
                    <a:pt x="1049" y="390"/>
                  </a:lnTo>
                  <a:lnTo>
                    <a:pt x="1049" y="393"/>
                  </a:lnTo>
                  <a:lnTo>
                    <a:pt x="1049" y="403"/>
                  </a:lnTo>
                  <a:lnTo>
                    <a:pt x="1044" y="410"/>
                  </a:lnTo>
                  <a:lnTo>
                    <a:pt x="1044" y="418"/>
                  </a:lnTo>
                  <a:lnTo>
                    <a:pt x="1042" y="426"/>
                  </a:lnTo>
                  <a:lnTo>
                    <a:pt x="1039" y="435"/>
                  </a:lnTo>
                  <a:lnTo>
                    <a:pt x="1035" y="442"/>
                  </a:lnTo>
                  <a:lnTo>
                    <a:pt x="1032" y="451"/>
                  </a:lnTo>
                  <a:lnTo>
                    <a:pt x="1031" y="460"/>
                  </a:lnTo>
                  <a:lnTo>
                    <a:pt x="1028" y="470"/>
                  </a:lnTo>
                  <a:lnTo>
                    <a:pt x="1023" y="478"/>
                  </a:lnTo>
                  <a:lnTo>
                    <a:pt x="1019" y="488"/>
                  </a:lnTo>
                  <a:lnTo>
                    <a:pt x="1014" y="497"/>
                  </a:lnTo>
                  <a:lnTo>
                    <a:pt x="1013" y="506"/>
                  </a:lnTo>
                  <a:lnTo>
                    <a:pt x="1009" y="515"/>
                  </a:lnTo>
                  <a:lnTo>
                    <a:pt x="1003" y="526"/>
                  </a:lnTo>
                  <a:lnTo>
                    <a:pt x="998" y="535"/>
                  </a:lnTo>
                  <a:lnTo>
                    <a:pt x="997" y="545"/>
                  </a:lnTo>
                  <a:lnTo>
                    <a:pt x="989" y="553"/>
                  </a:lnTo>
                  <a:lnTo>
                    <a:pt x="985" y="564"/>
                  </a:lnTo>
                  <a:lnTo>
                    <a:pt x="980" y="572"/>
                  </a:lnTo>
                  <a:lnTo>
                    <a:pt x="973" y="584"/>
                  </a:lnTo>
                  <a:lnTo>
                    <a:pt x="969" y="593"/>
                  </a:lnTo>
                  <a:lnTo>
                    <a:pt x="964" y="602"/>
                  </a:lnTo>
                  <a:lnTo>
                    <a:pt x="960" y="611"/>
                  </a:lnTo>
                  <a:lnTo>
                    <a:pt x="955" y="623"/>
                  </a:lnTo>
                  <a:lnTo>
                    <a:pt x="948" y="631"/>
                  </a:lnTo>
                  <a:lnTo>
                    <a:pt x="944" y="641"/>
                  </a:lnTo>
                  <a:lnTo>
                    <a:pt x="936" y="649"/>
                  </a:lnTo>
                  <a:lnTo>
                    <a:pt x="930" y="661"/>
                  </a:lnTo>
                  <a:lnTo>
                    <a:pt x="923" y="670"/>
                  </a:lnTo>
                  <a:lnTo>
                    <a:pt x="919" y="680"/>
                  </a:lnTo>
                  <a:lnTo>
                    <a:pt x="915" y="689"/>
                  </a:lnTo>
                  <a:lnTo>
                    <a:pt x="907" y="698"/>
                  </a:lnTo>
                  <a:lnTo>
                    <a:pt x="903" y="709"/>
                  </a:lnTo>
                  <a:lnTo>
                    <a:pt x="896" y="716"/>
                  </a:lnTo>
                  <a:lnTo>
                    <a:pt x="889" y="728"/>
                  </a:lnTo>
                  <a:lnTo>
                    <a:pt x="881" y="735"/>
                  </a:lnTo>
                  <a:lnTo>
                    <a:pt x="878" y="744"/>
                  </a:lnTo>
                  <a:lnTo>
                    <a:pt x="871" y="753"/>
                  </a:lnTo>
                  <a:lnTo>
                    <a:pt x="864" y="760"/>
                  </a:lnTo>
                  <a:lnTo>
                    <a:pt x="861" y="772"/>
                  </a:lnTo>
                  <a:lnTo>
                    <a:pt x="852" y="778"/>
                  </a:lnTo>
                  <a:lnTo>
                    <a:pt x="848" y="789"/>
                  </a:lnTo>
                  <a:lnTo>
                    <a:pt x="840" y="794"/>
                  </a:lnTo>
                  <a:lnTo>
                    <a:pt x="834" y="803"/>
                  </a:lnTo>
                  <a:lnTo>
                    <a:pt x="827" y="809"/>
                  </a:lnTo>
                  <a:lnTo>
                    <a:pt x="823" y="816"/>
                  </a:lnTo>
                  <a:lnTo>
                    <a:pt x="818" y="824"/>
                  </a:lnTo>
                  <a:lnTo>
                    <a:pt x="814" y="831"/>
                  </a:lnTo>
                  <a:lnTo>
                    <a:pt x="806" y="839"/>
                  </a:lnTo>
                  <a:lnTo>
                    <a:pt x="801" y="844"/>
                  </a:lnTo>
                  <a:lnTo>
                    <a:pt x="797" y="849"/>
                  </a:lnTo>
                  <a:lnTo>
                    <a:pt x="790" y="856"/>
                  </a:lnTo>
                  <a:lnTo>
                    <a:pt x="786" y="861"/>
                  </a:lnTo>
                  <a:lnTo>
                    <a:pt x="781" y="869"/>
                  </a:lnTo>
                  <a:lnTo>
                    <a:pt x="775" y="874"/>
                  </a:lnTo>
                  <a:lnTo>
                    <a:pt x="772" y="877"/>
                  </a:lnTo>
                  <a:lnTo>
                    <a:pt x="765" y="882"/>
                  </a:lnTo>
                  <a:lnTo>
                    <a:pt x="761" y="886"/>
                  </a:lnTo>
                  <a:lnTo>
                    <a:pt x="756" y="890"/>
                  </a:lnTo>
                  <a:lnTo>
                    <a:pt x="752" y="895"/>
                  </a:lnTo>
                  <a:lnTo>
                    <a:pt x="746" y="899"/>
                  </a:lnTo>
                  <a:lnTo>
                    <a:pt x="740" y="905"/>
                  </a:lnTo>
                  <a:lnTo>
                    <a:pt x="734" y="907"/>
                  </a:lnTo>
                  <a:lnTo>
                    <a:pt x="727" y="911"/>
                  </a:lnTo>
                  <a:lnTo>
                    <a:pt x="722" y="916"/>
                  </a:lnTo>
                  <a:lnTo>
                    <a:pt x="715" y="920"/>
                  </a:lnTo>
                  <a:lnTo>
                    <a:pt x="708" y="922"/>
                  </a:lnTo>
                  <a:lnTo>
                    <a:pt x="702" y="927"/>
                  </a:lnTo>
                  <a:lnTo>
                    <a:pt x="697" y="932"/>
                  </a:lnTo>
                  <a:lnTo>
                    <a:pt x="688" y="935"/>
                  </a:lnTo>
                  <a:lnTo>
                    <a:pt x="681" y="937"/>
                  </a:lnTo>
                  <a:lnTo>
                    <a:pt x="677" y="941"/>
                  </a:lnTo>
                  <a:lnTo>
                    <a:pt x="668" y="945"/>
                  </a:lnTo>
                  <a:lnTo>
                    <a:pt x="660" y="948"/>
                  </a:lnTo>
                  <a:lnTo>
                    <a:pt x="655" y="949"/>
                  </a:lnTo>
                  <a:lnTo>
                    <a:pt x="647" y="955"/>
                  </a:lnTo>
                  <a:lnTo>
                    <a:pt x="640" y="957"/>
                  </a:lnTo>
                  <a:lnTo>
                    <a:pt x="633" y="960"/>
                  </a:lnTo>
                  <a:lnTo>
                    <a:pt x="626" y="962"/>
                  </a:lnTo>
                  <a:lnTo>
                    <a:pt x="619" y="966"/>
                  </a:lnTo>
                  <a:lnTo>
                    <a:pt x="610" y="972"/>
                  </a:lnTo>
                  <a:lnTo>
                    <a:pt x="604" y="972"/>
                  </a:lnTo>
                  <a:lnTo>
                    <a:pt x="594" y="973"/>
                  </a:lnTo>
                  <a:lnTo>
                    <a:pt x="589" y="974"/>
                  </a:lnTo>
                  <a:lnTo>
                    <a:pt x="580" y="977"/>
                  </a:lnTo>
                  <a:lnTo>
                    <a:pt x="575" y="980"/>
                  </a:lnTo>
                  <a:lnTo>
                    <a:pt x="569" y="982"/>
                  </a:lnTo>
                  <a:lnTo>
                    <a:pt x="560" y="985"/>
                  </a:lnTo>
                  <a:lnTo>
                    <a:pt x="552" y="987"/>
                  </a:lnTo>
                  <a:lnTo>
                    <a:pt x="544" y="987"/>
                  </a:lnTo>
                  <a:lnTo>
                    <a:pt x="537" y="987"/>
                  </a:lnTo>
                  <a:lnTo>
                    <a:pt x="530" y="989"/>
                  </a:lnTo>
                  <a:lnTo>
                    <a:pt x="523" y="991"/>
                  </a:lnTo>
                  <a:lnTo>
                    <a:pt x="515" y="991"/>
                  </a:lnTo>
                  <a:lnTo>
                    <a:pt x="510" y="993"/>
                  </a:lnTo>
                  <a:lnTo>
                    <a:pt x="505" y="997"/>
                  </a:lnTo>
                  <a:lnTo>
                    <a:pt x="496" y="997"/>
                  </a:lnTo>
                  <a:lnTo>
                    <a:pt x="489" y="997"/>
                  </a:lnTo>
                  <a:lnTo>
                    <a:pt x="484" y="997"/>
                  </a:lnTo>
                  <a:lnTo>
                    <a:pt x="477" y="997"/>
                  </a:lnTo>
                  <a:lnTo>
                    <a:pt x="471" y="997"/>
                  </a:lnTo>
                  <a:lnTo>
                    <a:pt x="465" y="997"/>
                  </a:lnTo>
                  <a:lnTo>
                    <a:pt x="459" y="997"/>
                  </a:lnTo>
                  <a:lnTo>
                    <a:pt x="455" y="997"/>
                  </a:lnTo>
                  <a:lnTo>
                    <a:pt x="447" y="997"/>
                  </a:lnTo>
                  <a:lnTo>
                    <a:pt x="440" y="997"/>
                  </a:lnTo>
                  <a:lnTo>
                    <a:pt x="437" y="993"/>
                  </a:lnTo>
                  <a:lnTo>
                    <a:pt x="431" y="993"/>
                  </a:lnTo>
                  <a:lnTo>
                    <a:pt x="427" y="991"/>
                  </a:lnTo>
                  <a:lnTo>
                    <a:pt x="422" y="991"/>
                  </a:lnTo>
                  <a:lnTo>
                    <a:pt x="417" y="989"/>
                  </a:lnTo>
                  <a:lnTo>
                    <a:pt x="414" y="987"/>
                  </a:lnTo>
                  <a:lnTo>
                    <a:pt x="406" y="985"/>
                  </a:lnTo>
                  <a:lnTo>
                    <a:pt x="400" y="980"/>
                  </a:lnTo>
                  <a:lnTo>
                    <a:pt x="392" y="973"/>
                  </a:lnTo>
                  <a:lnTo>
                    <a:pt x="391" y="972"/>
                  </a:lnTo>
                  <a:lnTo>
                    <a:pt x="387" y="962"/>
                  </a:lnTo>
                  <a:lnTo>
                    <a:pt x="384" y="957"/>
                  </a:lnTo>
                  <a:lnTo>
                    <a:pt x="381" y="949"/>
                  </a:lnTo>
                  <a:lnTo>
                    <a:pt x="377" y="943"/>
                  </a:lnTo>
                  <a:lnTo>
                    <a:pt x="377" y="936"/>
                  </a:lnTo>
                  <a:lnTo>
                    <a:pt x="375" y="930"/>
                  </a:lnTo>
                  <a:lnTo>
                    <a:pt x="372" y="922"/>
                  </a:lnTo>
                  <a:lnTo>
                    <a:pt x="372" y="916"/>
                  </a:lnTo>
                  <a:lnTo>
                    <a:pt x="372" y="907"/>
                  </a:lnTo>
                  <a:lnTo>
                    <a:pt x="372" y="899"/>
                  </a:lnTo>
                  <a:lnTo>
                    <a:pt x="369" y="890"/>
                  </a:lnTo>
                  <a:lnTo>
                    <a:pt x="369" y="882"/>
                  </a:lnTo>
                  <a:lnTo>
                    <a:pt x="369" y="880"/>
                  </a:lnTo>
                  <a:lnTo>
                    <a:pt x="369" y="874"/>
                  </a:lnTo>
                  <a:lnTo>
                    <a:pt x="369" y="869"/>
                  </a:lnTo>
                  <a:lnTo>
                    <a:pt x="369" y="865"/>
                  </a:lnTo>
                  <a:lnTo>
                    <a:pt x="367" y="861"/>
                  </a:lnTo>
                  <a:lnTo>
                    <a:pt x="367" y="856"/>
                  </a:lnTo>
                  <a:lnTo>
                    <a:pt x="367" y="852"/>
                  </a:lnTo>
                  <a:lnTo>
                    <a:pt x="367" y="844"/>
                  </a:lnTo>
                  <a:lnTo>
                    <a:pt x="367" y="840"/>
                  </a:lnTo>
                  <a:lnTo>
                    <a:pt x="367" y="835"/>
                  </a:lnTo>
                  <a:lnTo>
                    <a:pt x="367" y="828"/>
                  </a:lnTo>
                  <a:lnTo>
                    <a:pt x="366" y="824"/>
                  </a:lnTo>
                  <a:lnTo>
                    <a:pt x="363" y="819"/>
                  </a:lnTo>
                  <a:lnTo>
                    <a:pt x="363" y="810"/>
                  </a:lnTo>
                  <a:lnTo>
                    <a:pt x="363" y="806"/>
                  </a:lnTo>
                  <a:lnTo>
                    <a:pt x="363" y="799"/>
                  </a:lnTo>
                  <a:lnTo>
                    <a:pt x="362" y="791"/>
                  </a:lnTo>
                  <a:lnTo>
                    <a:pt x="359" y="785"/>
                  </a:lnTo>
                  <a:lnTo>
                    <a:pt x="359" y="781"/>
                  </a:lnTo>
                  <a:lnTo>
                    <a:pt x="356" y="773"/>
                  </a:lnTo>
                  <a:lnTo>
                    <a:pt x="354" y="764"/>
                  </a:lnTo>
                  <a:lnTo>
                    <a:pt x="351" y="759"/>
                  </a:lnTo>
                  <a:lnTo>
                    <a:pt x="351" y="751"/>
                  </a:lnTo>
                  <a:lnTo>
                    <a:pt x="347" y="744"/>
                  </a:lnTo>
                  <a:lnTo>
                    <a:pt x="344" y="735"/>
                  </a:lnTo>
                  <a:lnTo>
                    <a:pt x="342" y="728"/>
                  </a:lnTo>
                  <a:lnTo>
                    <a:pt x="341" y="719"/>
                  </a:lnTo>
                  <a:lnTo>
                    <a:pt x="338" y="711"/>
                  </a:lnTo>
                  <a:lnTo>
                    <a:pt x="333" y="703"/>
                  </a:lnTo>
                  <a:lnTo>
                    <a:pt x="331" y="694"/>
                  </a:lnTo>
                  <a:lnTo>
                    <a:pt x="329" y="684"/>
                  </a:lnTo>
                  <a:lnTo>
                    <a:pt x="326" y="67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313" y="648"/>
                  </a:lnTo>
                  <a:lnTo>
                    <a:pt x="308" y="639"/>
                  </a:lnTo>
                  <a:lnTo>
                    <a:pt x="304" y="627"/>
                  </a:lnTo>
                  <a:lnTo>
                    <a:pt x="297" y="616"/>
                  </a:lnTo>
                  <a:lnTo>
                    <a:pt x="293" y="606"/>
                  </a:lnTo>
                  <a:lnTo>
                    <a:pt x="288" y="598"/>
                  </a:lnTo>
                  <a:lnTo>
                    <a:pt x="283" y="586"/>
                  </a:lnTo>
                  <a:lnTo>
                    <a:pt x="276" y="574"/>
                  </a:lnTo>
                  <a:lnTo>
                    <a:pt x="272" y="565"/>
                  </a:lnTo>
                  <a:lnTo>
                    <a:pt x="268" y="553"/>
                  </a:lnTo>
                  <a:lnTo>
                    <a:pt x="259" y="545"/>
                  </a:lnTo>
                  <a:lnTo>
                    <a:pt x="256" y="535"/>
                  </a:lnTo>
                  <a:lnTo>
                    <a:pt x="248" y="528"/>
                  </a:lnTo>
                  <a:lnTo>
                    <a:pt x="245" y="520"/>
                  </a:lnTo>
                  <a:lnTo>
                    <a:pt x="239" y="511"/>
                  </a:lnTo>
                  <a:lnTo>
                    <a:pt x="234" y="503"/>
                  </a:lnTo>
                  <a:lnTo>
                    <a:pt x="231" y="497"/>
                  </a:lnTo>
                  <a:lnTo>
                    <a:pt x="226" y="490"/>
                  </a:lnTo>
                  <a:lnTo>
                    <a:pt x="221" y="485"/>
                  </a:lnTo>
                  <a:lnTo>
                    <a:pt x="214" y="478"/>
                  </a:lnTo>
                  <a:lnTo>
                    <a:pt x="209" y="470"/>
                  </a:lnTo>
                  <a:lnTo>
                    <a:pt x="205" y="467"/>
                  </a:lnTo>
                  <a:lnTo>
                    <a:pt x="201" y="460"/>
                  </a:lnTo>
                  <a:lnTo>
                    <a:pt x="196" y="456"/>
                  </a:lnTo>
                  <a:lnTo>
                    <a:pt x="192" y="451"/>
                  </a:lnTo>
                  <a:lnTo>
                    <a:pt x="187" y="445"/>
                  </a:lnTo>
                  <a:lnTo>
                    <a:pt x="180" y="442"/>
                  </a:lnTo>
                  <a:lnTo>
                    <a:pt x="176" y="440"/>
                  </a:lnTo>
                  <a:lnTo>
                    <a:pt x="171" y="435"/>
                  </a:lnTo>
                  <a:lnTo>
                    <a:pt x="166" y="431"/>
                  </a:lnTo>
                  <a:lnTo>
                    <a:pt x="162" y="426"/>
                  </a:lnTo>
                  <a:lnTo>
                    <a:pt x="158" y="423"/>
                  </a:lnTo>
                  <a:lnTo>
                    <a:pt x="155" y="418"/>
                  </a:lnTo>
                  <a:lnTo>
                    <a:pt x="151" y="418"/>
                  </a:lnTo>
                  <a:lnTo>
                    <a:pt x="141" y="411"/>
                  </a:lnTo>
                  <a:lnTo>
                    <a:pt x="135" y="406"/>
                  </a:lnTo>
                  <a:lnTo>
                    <a:pt x="126" y="403"/>
                  </a:lnTo>
                  <a:lnTo>
                    <a:pt x="116" y="398"/>
                  </a:lnTo>
                  <a:lnTo>
                    <a:pt x="110" y="397"/>
                  </a:lnTo>
                  <a:lnTo>
                    <a:pt x="100" y="392"/>
                  </a:lnTo>
                  <a:lnTo>
                    <a:pt x="93" y="390"/>
                  </a:lnTo>
                  <a:lnTo>
                    <a:pt x="85" y="386"/>
                  </a:lnTo>
                  <a:lnTo>
                    <a:pt x="80" y="385"/>
                  </a:lnTo>
                  <a:lnTo>
                    <a:pt x="71" y="380"/>
                  </a:lnTo>
                  <a:lnTo>
                    <a:pt x="63" y="378"/>
                  </a:lnTo>
                  <a:lnTo>
                    <a:pt x="55" y="373"/>
                  </a:lnTo>
                  <a:lnTo>
                    <a:pt x="47" y="372"/>
                  </a:lnTo>
                  <a:lnTo>
                    <a:pt x="43" y="368"/>
                  </a:lnTo>
                  <a:lnTo>
                    <a:pt x="33" y="364"/>
                  </a:lnTo>
                  <a:lnTo>
                    <a:pt x="30" y="360"/>
                  </a:lnTo>
                  <a:lnTo>
                    <a:pt x="20" y="355"/>
                  </a:lnTo>
                  <a:lnTo>
                    <a:pt x="16" y="348"/>
                  </a:lnTo>
                  <a:lnTo>
                    <a:pt x="6" y="342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7"/>
                  </a:lnTo>
                  <a:lnTo>
                    <a:pt x="0" y="302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5" y="286"/>
                  </a:lnTo>
                  <a:lnTo>
                    <a:pt x="8" y="282"/>
                  </a:lnTo>
                  <a:lnTo>
                    <a:pt x="13" y="277"/>
                  </a:lnTo>
                  <a:lnTo>
                    <a:pt x="13" y="268"/>
                  </a:lnTo>
                  <a:lnTo>
                    <a:pt x="16" y="263"/>
                  </a:lnTo>
                  <a:lnTo>
                    <a:pt x="20" y="259"/>
                  </a:lnTo>
                  <a:lnTo>
                    <a:pt x="25" y="252"/>
                  </a:lnTo>
                  <a:lnTo>
                    <a:pt x="26" y="247"/>
                  </a:lnTo>
                  <a:lnTo>
                    <a:pt x="30" y="240"/>
                  </a:lnTo>
                  <a:lnTo>
                    <a:pt x="33" y="232"/>
                  </a:lnTo>
                  <a:lnTo>
                    <a:pt x="42" y="227"/>
                  </a:lnTo>
                  <a:lnTo>
                    <a:pt x="43" y="219"/>
                  </a:lnTo>
                  <a:lnTo>
                    <a:pt x="47" y="213"/>
                  </a:lnTo>
                  <a:lnTo>
                    <a:pt x="55" y="209"/>
                  </a:lnTo>
                  <a:lnTo>
                    <a:pt x="60" y="202"/>
                  </a:lnTo>
                  <a:lnTo>
                    <a:pt x="63" y="197"/>
                  </a:lnTo>
                  <a:lnTo>
                    <a:pt x="68" y="190"/>
                  </a:lnTo>
                  <a:lnTo>
                    <a:pt x="75" y="184"/>
                  </a:lnTo>
                  <a:lnTo>
                    <a:pt x="80" y="177"/>
                  </a:lnTo>
                  <a:lnTo>
                    <a:pt x="85" y="169"/>
                  </a:lnTo>
                  <a:lnTo>
                    <a:pt x="91" y="163"/>
                  </a:lnTo>
                  <a:lnTo>
                    <a:pt x="96" y="155"/>
                  </a:lnTo>
                  <a:lnTo>
                    <a:pt x="102" y="152"/>
                  </a:lnTo>
                  <a:lnTo>
                    <a:pt x="106" y="147"/>
                  </a:lnTo>
                  <a:lnTo>
                    <a:pt x="114" y="139"/>
                  </a:lnTo>
                  <a:lnTo>
                    <a:pt x="121" y="134"/>
                  </a:lnTo>
                  <a:lnTo>
                    <a:pt x="126" y="126"/>
                  </a:lnTo>
                  <a:lnTo>
                    <a:pt x="130" y="122"/>
                  </a:lnTo>
                  <a:lnTo>
                    <a:pt x="139" y="114"/>
                  </a:lnTo>
                  <a:lnTo>
                    <a:pt x="141" y="107"/>
                  </a:lnTo>
                  <a:lnTo>
                    <a:pt x="148" y="104"/>
                  </a:lnTo>
                  <a:lnTo>
                    <a:pt x="152" y="100"/>
                  </a:lnTo>
                  <a:lnTo>
                    <a:pt x="160" y="97"/>
                  </a:lnTo>
                  <a:lnTo>
                    <a:pt x="166" y="89"/>
                  </a:lnTo>
                  <a:lnTo>
                    <a:pt x="171" y="85"/>
                  </a:lnTo>
                  <a:lnTo>
                    <a:pt x="176" y="80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9" y="67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8" y="50"/>
                  </a:lnTo>
                  <a:lnTo>
                    <a:pt x="214" y="44"/>
                  </a:lnTo>
                  <a:lnTo>
                    <a:pt x="221" y="39"/>
                  </a:lnTo>
                  <a:lnTo>
                    <a:pt x="226" y="34"/>
                  </a:lnTo>
                  <a:lnTo>
                    <a:pt x="231" y="32"/>
                  </a:lnTo>
                  <a:lnTo>
                    <a:pt x="238" y="25"/>
                  </a:lnTo>
                  <a:lnTo>
                    <a:pt x="245" y="19"/>
                  </a:lnTo>
                  <a:lnTo>
                    <a:pt x="251" y="15"/>
                  </a:lnTo>
                  <a:lnTo>
                    <a:pt x="259" y="14"/>
                  </a:lnTo>
                  <a:lnTo>
                    <a:pt x="264" y="9"/>
                  </a:lnTo>
                  <a:lnTo>
                    <a:pt x="272" y="7"/>
                  </a:lnTo>
                  <a:lnTo>
                    <a:pt x="279" y="5"/>
                  </a:lnTo>
                  <a:lnTo>
                    <a:pt x="285" y="5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22" y="5"/>
                  </a:lnTo>
                  <a:lnTo>
                    <a:pt x="326" y="5"/>
                  </a:lnTo>
                  <a:lnTo>
                    <a:pt x="333" y="7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26" y="237"/>
              <a:ext cx="343" cy="381"/>
            </a:xfrm>
            <a:custGeom>
              <a:avLst/>
              <a:gdLst>
                <a:gd name="T0" fmla="*/ 19 w 1372"/>
                <a:gd name="T1" fmla="*/ 696 h 1525"/>
                <a:gd name="T2" fmla="*/ 45 w 1372"/>
                <a:gd name="T3" fmla="*/ 745 h 1525"/>
                <a:gd name="T4" fmla="*/ 74 w 1372"/>
                <a:gd name="T5" fmla="*/ 796 h 1525"/>
                <a:gd name="T6" fmla="*/ 111 w 1372"/>
                <a:gd name="T7" fmla="*/ 846 h 1525"/>
                <a:gd name="T8" fmla="*/ 170 w 1372"/>
                <a:gd name="T9" fmla="*/ 893 h 1525"/>
                <a:gd name="T10" fmla="*/ 225 w 1372"/>
                <a:gd name="T11" fmla="*/ 901 h 1525"/>
                <a:gd name="T12" fmla="*/ 271 w 1372"/>
                <a:gd name="T13" fmla="*/ 893 h 1525"/>
                <a:gd name="T14" fmla="*/ 319 w 1372"/>
                <a:gd name="T15" fmla="*/ 875 h 1525"/>
                <a:gd name="T16" fmla="*/ 369 w 1372"/>
                <a:gd name="T17" fmla="*/ 854 h 1525"/>
                <a:gd name="T18" fmla="*/ 417 w 1372"/>
                <a:gd name="T19" fmla="*/ 831 h 1525"/>
                <a:gd name="T20" fmla="*/ 462 w 1372"/>
                <a:gd name="T21" fmla="*/ 818 h 1525"/>
                <a:gd name="T22" fmla="*/ 511 w 1372"/>
                <a:gd name="T23" fmla="*/ 813 h 1525"/>
                <a:gd name="T24" fmla="*/ 554 w 1372"/>
                <a:gd name="T25" fmla="*/ 814 h 1525"/>
                <a:gd name="T26" fmla="*/ 625 w 1372"/>
                <a:gd name="T27" fmla="*/ 838 h 1525"/>
                <a:gd name="T28" fmla="*/ 687 w 1372"/>
                <a:gd name="T29" fmla="*/ 893 h 1525"/>
                <a:gd name="T30" fmla="*/ 713 w 1372"/>
                <a:gd name="T31" fmla="*/ 959 h 1525"/>
                <a:gd name="T32" fmla="*/ 721 w 1372"/>
                <a:gd name="T33" fmla="*/ 1008 h 1525"/>
                <a:gd name="T34" fmla="*/ 723 w 1372"/>
                <a:gd name="T35" fmla="*/ 1056 h 1525"/>
                <a:gd name="T36" fmla="*/ 719 w 1372"/>
                <a:gd name="T37" fmla="*/ 1106 h 1525"/>
                <a:gd name="T38" fmla="*/ 708 w 1372"/>
                <a:gd name="T39" fmla="*/ 1154 h 1525"/>
                <a:gd name="T40" fmla="*/ 691 w 1372"/>
                <a:gd name="T41" fmla="*/ 1204 h 1525"/>
                <a:gd name="T42" fmla="*/ 670 w 1372"/>
                <a:gd name="T43" fmla="*/ 1255 h 1525"/>
                <a:gd name="T44" fmla="*/ 640 w 1372"/>
                <a:gd name="T45" fmla="*/ 1302 h 1525"/>
                <a:gd name="T46" fmla="*/ 604 w 1372"/>
                <a:gd name="T47" fmla="*/ 1348 h 1525"/>
                <a:gd name="T48" fmla="*/ 554 w 1372"/>
                <a:gd name="T49" fmla="*/ 1413 h 1525"/>
                <a:gd name="T50" fmla="*/ 523 w 1372"/>
                <a:gd name="T51" fmla="*/ 1485 h 1525"/>
                <a:gd name="T52" fmla="*/ 559 w 1372"/>
                <a:gd name="T53" fmla="*/ 1525 h 1525"/>
                <a:gd name="T54" fmla="*/ 645 w 1372"/>
                <a:gd name="T55" fmla="*/ 1506 h 1525"/>
                <a:gd name="T56" fmla="*/ 774 w 1372"/>
                <a:gd name="T57" fmla="*/ 1455 h 1525"/>
                <a:gd name="T58" fmla="*/ 921 w 1372"/>
                <a:gd name="T59" fmla="*/ 1385 h 1525"/>
                <a:gd name="T60" fmla="*/ 1063 w 1372"/>
                <a:gd name="T61" fmla="*/ 1302 h 1525"/>
                <a:gd name="T62" fmla="*/ 1183 w 1372"/>
                <a:gd name="T63" fmla="*/ 1222 h 1525"/>
                <a:gd name="T64" fmla="*/ 1257 w 1372"/>
                <a:gd name="T65" fmla="*/ 1158 h 1525"/>
                <a:gd name="T66" fmla="*/ 1297 w 1372"/>
                <a:gd name="T67" fmla="*/ 1058 h 1525"/>
                <a:gd name="T68" fmla="*/ 1332 w 1372"/>
                <a:gd name="T69" fmla="*/ 913 h 1525"/>
                <a:gd name="T70" fmla="*/ 1355 w 1372"/>
                <a:gd name="T71" fmla="*/ 739 h 1525"/>
                <a:gd name="T72" fmla="*/ 1368 w 1372"/>
                <a:gd name="T73" fmla="*/ 566 h 1525"/>
                <a:gd name="T74" fmla="*/ 1371 w 1372"/>
                <a:gd name="T75" fmla="*/ 408 h 1525"/>
                <a:gd name="T76" fmla="*/ 1366 w 1372"/>
                <a:gd name="T77" fmla="*/ 289 h 1525"/>
                <a:gd name="T78" fmla="*/ 1347 w 1372"/>
                <a:gd name="T79" fmla="*/ 222 h 1525"/>
                <a:gd name="T80" fmla="*/ 1311 w 1372"/>
                <a:gd name="T81" fmla="*/ 158 h 1525"/>
                <a:gd name="T82" fmla="*/ 1258 w 1372"/>
                <a:gd name="T83" fmla="*/ 100 h 1525"/>
                <a:gd name="T84" fmla="*/ 1197 w 1372"/>
                <a:gd name="T85" fmla="*/ 55 h 1525"/>
                <a:gd name="T86" fmla="*/ 1130 w 1372"/>
                <a:gd name="T87" fmla="*/ 21 h 1525"/>
                <a:gd name="T88" fmla="*/ 1071 w 1372"/>
                <a:gd name="T89" fmla="*/ 0 h 1525"/>
                <a:gd name="T90" fmla="*/ 1016 w 1372"/>
                <a:gd name="T91" fmla="*/ 0 h 1525"/>
                <a:gd name="T92" fmla="*/ 947 w 1372"/>
                <a:gd name="T93" fmla="*/ 21 h 1525"/>
                <a:gd name="T94" fmla="*/ 867 w 1372"/>
                <a:gd name="T95" fmla="*/ 50 h 1525"/>
                <a:gd name="T96" fmla="*/ 780 w 1372"/>
                <a:gd name="T97" fmla="*/ 91 h 1525"/>
                <a:gd name="T98" fmla="*/ 699 w 1372"/>
                <a:gd name="T99" fmla="*/ 126 h 1525"/>
                <a:gd name="T100" fmla="*/ 632 w 1372"/>
                <a:gd name="T101" fmla="*/ 159 h 1525"/>
                <a:gd name="T102" fmla="*/ 579 w 1372"/>
                <a:gd name="T103" fmla="*/ 188 h 1525"/>
                <a:gd name="T104" fmla="*/ 525 w 1372"/>
                <a:gd name="T105" fmla="*/ 214 h 1525"/>
                <a:gd name="T106" fmla="*/ 446 w 1372"/>
                <a:gd name="T107" fmla="*/ 257 h 1525"/>
                <a:gd name="T108" fmla="*/ 358 w 1372"/>
                <a:gd name="T109" fmla="*/ 307 h 1525"/>
                <a:gd name="T110" fmla="*/ 271 w 1372"/>
                <a:gd name="T111" fmla="*/ 356 h 1525"/>
                <a:gd name="T112" fmla="*/ 195 w 1372"/>
                <a:gd name="T113" fmla="*/ 403 h 1525"/>
                <a:gd name="T114" fmla="*/ 136 w 1372"/>
                <a:gd name="T115" fmla="*/ 447 h 1525"/>
                <a:gd name="T116" fmla="*/ 71 w 1372"/>
                <a:gd name="T117" fmla="*/ 517 h 1525"/>
                <a:gd name="T118" fmla="*/ 19 w 1372"/>
                <a:gd name="T119" fmla="*/ 593 h 1525"/>
                <a:gd name="T120" fmla="*/ 0 w 1372"/>
                <a:gd name="T121" fmla="*/ 64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25">
                  <a:moveTo>
                    <a:pt x="3" y="650"/>
                  </a:moveTo>
                  <a:lnTo>
                    <a:pt x="3" y="655"/>
                  </a:lnTo>
                  <a:lnTo>
                    <a:pt x="3" y="656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12" y="675"/>
                  </a:lnTo>
                  <a:lnTo>
                    <a:pt x="15" y="681"/>
                  </a:lnTo>
                  <a:lnTo>
                    <a:pt x="15" y="685"/>
                  </a:lnTo>
                  <a:lnTo>
                    <a:pt x="18" y="691"/>
                  </a:lnTo>
                  <a:lnTo>
                    <a:pt x="19" y="696"/>
                  </a:lnTo>
                  <a:lnTo>
                    <a:pt x="22" y="702"/>
                  </a:lnTo>
                  <a:lnTo>
                    <a:pt x="23" y="705"/>
                  </a:lnTo>
                  <a:lnTo>
                    <a:pt x="27" y="710"/>
                  </a:lnTo>
                  <a:lnTo>
                    <a:pt x="28" y="716"/>
                  </a:lnTo>
                  <a:lnTo>
                    <a:pt x="31" y="721"/>
                  </a:lnTo>
                  <a:lnTo>
                    <a:pt x="35" y="723"/>
                  </a:lnTo>
                  <a:lnTo>
                    <a:pt x="35" y="727"/>
                  </a:lnTo>
                  <a:lnTo>
                    <a:pt x="40" y="733"/>
                  </a:lnTo>
                  <a:lnTo>
                    <a:pt x="43" y="739"/>
                  </a:lnTo>
                  <a:lnTo>
                    <a:pt x="45" y="745"/>
                  </a:lnTo>
                  <a:lnTo>
                    <a:pt x="48" y="751"/>
                  </a:lnTo>
                  <a:lnTo>
                    <a:pt x="48" y="755"/>
                  </a:lnTo>
                  <a:lnTo>
                    <a:pt x="53" y="763"/>
                  </a:lnTo>
                  <a:lnTo>
                    <a:pt x="56" y="766"/>
                  </a:lnTo>
                  <a:lnTo>
                    <a:pt x="58" y="771"/>
                  </a:lnTo>
                  <a:lnTo>
                    <a:pt x="61" y="779"/>
                  </a:lnTo>
                  <a:lnTo>
                    <a:pt x="65" y="783"/>
                  </a:lnTo>
                  <a:lnTo>
                    <a:pt x="70" y="788"/>
                  </a:lnTo>
                  <a:lnTo>
                    <a:pt x="71" y="792"/>
                  </a:lnTo>
                  <a:lnTo>
                    <a:pt x="74" y="796"/>
                  </a:lnTo>
                  <a:lnTo>
                    <a:pt x="78" y="804"/>
                  </a:lnTo>
                  <a:lnTo>
                    <a:pt x="83" y="808"/>
                  </a:lnTo>
                  <a:lnTo>
                    <a:pt x="86" y="813"/>
                  </a:lnTo>
                  <a:lnTo>
                    <a:pt x="90" y="818"/>
                  </a:lnTo>
                  <a:lnTo>
                    <a:pt x="95" y="823"/>
                  </a:lnTo>
                  <a:lnTo>
                    <a:pt x="100" y="829"/>
                  </a:lnTo>
                  <a:lnTo>
                    <a:pt x="102" y="833"/>
                  </a:lnTo>
                  <a:lnTo>
                    <a:pt x="103" y="838"/>
                  </a:lnTo>
                  <a:lnTo>
                    <a:pt x="108" y="843"/>
                  </a:lnTo>
                  <a:lnTo>
                    <a:pt x="111" y="846"/>
                  </a:lnTo>
                  <a:lnTo>
                    <a:pt x="115" y="851"/>
                  </a:lnTo>
                  <a:lnTo>
                    <a:pt x="120" y="856"/>
                  </a:lnTo>
                  <a:lnTo>
                    <a:pt x="125" y="860"/>
                  </a:lnTo>
                  <a:lnTo>
                    <a:pt x="133" y="868"/>
                  </a:lnTo>
                  <a:lnTo>
                    <a:pt x="141" y="875"/>
                  </a:lnTo>
                  <a:lnTo>
                    <a:pt x="150" y="881"/>
                  </a:lnTo>
                  <a:lnTo>
                    <a:pt x="156" y="888"/>
                  </a:lnTo>
                  <a:lnTo>
                    <a:pt x="161" y="888"/>
                  </a:lnTo>
                  <a:lnTo>
                    <a:pt x="166" y="893"/>
                  </a:lnTo>
                  <a:lnTo>
                    <a:pt x="170" y="893"/>
                  </a:lnTo>
                  <a:lnTo>
                    <a:pt x="175" y="898"/>
                  </a:lnTo>
                  <a:lnTo>
                    <a:pt x="181" y="898"/>
                  </a:lnTo>
                  <a:lnTo>
                    <a:pt x="186" y="898"/>
                  </a:lnTo>
                  <a:lnTo>
                    <a:pt x="191" y="898"/>
                  </a:lnTo>
                  <a:lnTo>
                    <a:pt x="195" y="901"/>
                  </a:lnTo>
                  <a:lnTo>
                    <a:pt x="202" y="901"/>
                  </a:lnTo>
                  <a:lnTo>
                    <a:pt x="211" y="904"/>
                  </a:lnTo>
                  <a:lnTo>
                    <a:pt x="216" y="901"/>
                  </a:lnTo>
                  <a:lnTo>
                    <a:pt x="220" y="901"/>
                  </a:lnTo>
                  <a:lnTo>
                    <a:pt x="225" y="901"/>
                  </a:lnTo>
                  <a:lnTo>
                    <a:pt x="231" y="901"/>
                  </a:lnTo>
                  <a:lnTo>
                    <a:pt x="235" y="898"/>
                  </a:lnTo>
                  <a:lnTo>
                    <a:pt x="239" y="898"/>
                  </a:lnTo>
                  <a:lnTo>
                    <a:pt x="244" y="898"/>
                  </a:lnTo>
                  <a:lnTo>
                    <a:pt x="248" y="898"/>
                  </a:lnTo>
                  <a:lnTo>
                    <a:pt x="253" y="898"/>
                  </a:lnTo>
                  <a:lnTo>
                    <a:pt x="257" y="898"/>
                  </a:lnTo>
                  <a:lnTo>
                    <a:pt x="261" y="894"/>
                  </a:lnTo>
                  <a:lnTo>
                    <a:pt x="266" y="893"/>
                  </a:lnTo>
                  <a:lnTo>
                    <a:pt x="271" y="893"/>
                  </a:lnTo>
                  <a:lnTo>
                    <a:pt x="274" y="891"/>
                  </a:lnTo>
                  <a:lnTo>
                    <a:pt x="282" y="888"/>
                  </a:lnTo>
                  <a:lnTo>
                    <a:pt x="286" y="885"/>
                  </a:lnTo>
                  <a:lnTo>
                    <a:pt x="291" y="884"/>
                  </a:lnTo>
                  <a:lnTo>
                    <a:pt x="296" y="884"/>
                  </a:lnTo>
                  <a:lnTo>
                    <a:pt x="299" y="881"/>
                  </a:lnTo>
                  <a:lnTo>
                    <a:pt x="304" y="879"/>
                  </a:lnTo>
                  <a:lnTo>
                    <a:pt x="310" y="879"/>
                  </a:lnTo>
                  <a:lnTo>
                    <a:pt x="314" y="876"/>
                  </a:lnTo>
                  <a:lnTo>
                    <a:pt x="319" y="875"/>
                  </a:lnTo>
                  <a:lnTo>
                    <a:pt x="327" y="872"/>
                  </a:lnTo>
                  <a:lnTo>
                    <a:pt x="329" y="869"/>
                  </a:lnTo>
                  <a:lnTo>
                    <a:pt x="335" y="868"/>
                  </a:lnTo>
                  <a:lnTo>
                    <a:pt x="339" y="864"/>
                  </a:lnTo>
                  <a:lnTo>
                    <a:pt x="346" y="864"/>
                  </a:lnTo>
                  <a:lnTo>
                    <a:pt x="348" y="863"/>
                  </a:lnTo>
                  <a:lnTo>
                    <a:pt x="353" y="860"/>
                  </a:lnTo>
                  <a:lnTo>
                    <a:pt x="358" y="859"/>
                  </a:lnTo>
                  <a:lnTo>
                    <a:pt x="365" y="856"/>
                  </a:lnTo>
                  <a:lnTo>
                    <a:pt x="369" y="854"/>
                  </a:lnTo>
                  <a:lnTo>
                    <a:pt x="373" y="850"/>
                  </a:lnTo>
                  <a:lnTo>
                    <a:pt x="378" y="850"/>
                  </a:lnTo>
                  <a:lnTo>
                    <a:pt x="383" y="846"/>
                  </a:lnTo>
                  <a:lnTo>
                    <a:pt x="387" y="843"/>
                  </a:lnTo>
                  <a:lnTo>
                    <a:pt x="394" y="843"/>
                  </a:lnTo>
                  <a:lnTo>
                    <a:pt x="399" y="838"/>
                  </a:lnTo>
                  <a:lnTo>
                    <a:pt x="403" y="838"/>
                  </a:lnTo>
                  <a:lnTo>
                    <a:pt x="407" y="833"/>
                  </a:lnTo>
                  <a:lnTo>
                    <a:pt x="412" y="833"/>
                  </a:lnTo>
                  <a:lnTo>
                    <a:pt x="417" y="831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2" y="826"/>
                  </a:lnTo>
                  <a:lnTo>
                    <a:pt x="437" y="823"/>
                  </a:lnTo>
                  <a:lnTo>
                    <a:pt x="442" y="821"/>
                  </a:lnTo>
                  <a:lnTo>
                    <a:pt x="445" y="819"/>
                  </a:lnTo>
                  <a:lnTo>
                    <a:pt x="449" y="819"/>
                  </a:lnTo>
                  <a:lnTo>
                    <a:pt x="454" y="818"/>
                  </a:lnTo>
                  <a:lnTo>
                    <a:pt x="461" y="818"/>
                  </a:lnTo>
                  <a:lnTo>
                    <a:pt x="462" y="818"/>
                  </a:lnTo>
                  <a:lnTo>
                    <a:pt x="467" y="814"/>
                  </a:lnTo>
                  <a:lnTo>
                    <a:pt x="474" y="814"/>
                  </a:lnTo>
                  <a:lnTo>
                    <a:pt x="479" y="813"/>
                  </a:lnTo>
                  <a:lnTo>
                    <a:pt x="483" y="813"/>
                  </a:lnTo>
                  <a:lnTo>
                    <a:pt x="487" y="813"/>
                  </a:lnTo>
                  <a:lnTo>
                    <a:pt x="492" y="813"/>
                  </a:lnTo>
                  <a:lnTo>
                    <a:pt x="498" y="813"/>
                  </a:lnTo>
                  <a:lnTo>
                    <a:pt x="502" y="813"/>
                  </a:lnTo>
                  <a:lnTo>
                    <a:pt x="507" y="813"/>
                  </a:lnTo>
                  <a:lnTo>
                    <a:pt x="511" y="813"/>
                  </a:lnTo>
                  <a:lnTo>
                    <a:pt x="516" y="813"/>
                  </a:lnTo>
                  <a:lnTo>
                    <a:pt x="517" y="813"/>
                  </a:lnTo>
                  <a:lnTo>
                    <a:pt x="525" y="813"/>
                  </a:lnTo>
                  <a:lnTo>
                    <a:pt x="529" y="813"/>
                  </a:lnTo>
                  <a:lnTo>
                    <a:pt x="534" y="813"/>
                  </a:lnTo>
                  <a:lnTo>
                    <a:pt x="538" y="813"/>
                  </a:lnTo>
                  <a:lnTo>
                    <a:pt x="542" y="813"/>
                  </a:lnTo>
                  <a:lnTo>
                    <a:pt x="546" y="813"/>
                  </a:lnTo>
                  <a:lnTo>
                    <a:pt x="550" y="814"/>
                  </a:lnTo>
                  <a:lnTo>
                    <a:pt x="554" y="814"/>
                  </a:lnTo>
                  <a:lnTo>
                    <a:pt x="559" y="818"/>
                  </a:lnTo>
                  <a:lnTo>
                    <a:pt x="565" y="818"/>
                  </a:lnTo>
                  <a:lnTo>
                    <a:pt x="567" y="818"/>
                  </a:lnTo>
                  <a:lnTo>
                    <a:pt x="578" y="819"/>
                  </a:lnTo>
                  <a:lnTo>
                    <a:pt x="584" y="821"/>
                  </a:lnTo>
                  <a:lnTo>
                    <a:pt x="591" y="823"/>
                  </a:lnTo>
                  <a:lnTo>
                    <a:pt x="600" y="829"/>
                  </a:lnTo>
                  <a:lnTo>
                    <a:pt x="609" y="831"/>
                  </a:lnTo>
                  <a:lnTo>
                    <a:pt x="616" y="833"/>
                  </a:lnTo>
                  <a:lnTo>
                    <a:pt x="625" y="838"/>
                  </a:lnTo>
                  <a:lnTo>
                    <a:pt x="632" y="843"/>
                  </a:lnTo>
                  <a:lnTo>
                    <a:pt x="640" y="850"/>
                  </a:lnTo>
                  <a:lnTo>
                    <a:pt x="645" y="854"/>
                  </a:lnTo>
                  <a:lnTo>
                    <a:pt x="650" y="859"/>
                  </a:lnTo>
                  <a:lnTo>
                    <a:pt x="659" y="863"/>
                  </a:lnTo>
                  <a:lnTo>
                    <a:pt x="663" y="868"/>
                  </a:lnTo>
                  <a:lnTo>
                    <a:pt x="670" y="875"/>
                  </a:lnTo>
                  <a:lnTo>
                    <a:pt x="675" y="879"/>
                  </a:lnTo>
                  <a:lnTo>
                    <a:pt x="683" y="888"/>
                  </a:lnTo>
                  <a:lnTo>
                    <a:pt x="687" y="893"/>
                  </a:lnTo>
                  <a:lnTo>
                    <a:pt x="691" y="901"/>
                  </a:lnTo>
                  <a:lnTo>
                    <a:pt x="696" y="909"/>
                  </a:lnTo>
                  <a:lnTo>
                    <a:pt x="700" y="916"/>
                  </a:lnTo>
                  <a:lnTo>
                    <a:pt x="703" y="923"/>
                  </a:lnTo>
                  <a:lnTo>
                    <a:pt x="708" y="931"/>
                  </a:lnTo>
                  <a:lnTo>
                    <a:pt x="709" y="934"/>
                  </a:lnTo>
                  <a:lnTo>
                    <a:pt x="709" y="938"/>
                  </a:lnTo>
                  <a:lnTo>
                    <a:pt x="712" y="943"/>
                  </a:lnTo>
                  <a:lnTo>
                    <a:pt x="713" y="950"/>
                  </a:lnTo>
                  <a:lnTo>
                    <a:pt x="713" y="959"/>
                  </a:lnTo>
                  <a:lnTo>
                    <a:pt x="717" y="965"/>
                  </a:lnTo>
                  <a:lnTo>
                    <a:pt x="717" y="971"/>
                  </a:lnTo>
                  <a:lnTo>
                    <a:pt x="719" y="975"/>
                  </a:lnTo>
                  <a:lnTo>
                    <a:pt x="719" y="979"/>
                  </a:lnTo>
                  <a:lnTo>
                    <a:pt x="721" y="984"/>
                  </a:lnTo>
                  <a:lnTo>
                    <a:pt x="721" y="989"/>
                  </a:lnTo>
                  <a:lnTo>
                    <a:pt x="721" y="993"/>
                  </a:lnTo>
                  <a:lnTo>
                    <a:pt x="721" y="998"/>
                  </a:lnTo>
                  <a:lnTo>
                    <a:pt x="721" y="1002"/>
                  </a:lnTo>
                  <a:lnTo>
                    <a:pt x="721" y="1008"/>
                  </a:lnTo>
                  <a:lnTo>
                    <a:pt x="723" y="1012"/>
                  </a:lnTo>
                  <a:lnTo>
                    <a:pt x="723" y="1017"/>
                  </a:lnTo>
                  <a:lnTo>
                    <a:pt x="725" y="1021"/>
                  </a:lnTo>
                  <a:lnTo>
                    <a:pt x="723" y="1026"/>
                  </a:lnTo>
                  <a:lnTo>
                    <a:pt x="723" y="1030"/>
                  </a:lnTo>
                  <a:lnTo>
                    <a:pt x="723" y="1034"/>
                  </a:lnTo>
                  <a:lnTo>
                    <a:pt x="723" y="1039"/>
                  </a:lnTo>
                  <a:lnTo>
                    <a:pt x="723" y="1046"/>
                  </a:lnTo>
                  <a:lnTo>
                    <a:pt x="723" y="1051"/>
                  </a:lnTo>
                  <a:lnTo>
                    <a:pt x="723" y="1056"/>
                  </a:lnTo>
                  <a:lnTo>
                    <a:pt x="723" y="1058"/>
                  </a:lnTo>
                  <a:lnTo>
                    <a:pt x="723" y="1063"/>
                  </a:lnTo>
                  <a:lnTo>
                    <a:pt x="723" y="1069"/>
                  </a:lnTo>
                  <a:lnTo>
                    <a:pt x="723" y="1072"/>
                  </a:lnTo>
                  <a:lnTo>
                    <a:pt x="723" y="1077"/>
                  </a:lnTo>
                  <a:lnTo>
                    <a:pt x="721" y="1084"/>
                  </a:lnTo>
                  <a:lnTo>
                    <a:pt x="721" y="1089"/>
                  </a:lnTo>
                  <a:lnTo>
                    <a:pt x="721" y="1094"/>
                  </a:lnTo>
                  <a:lnTo>
                    <a:pt x="721" y="1101"/>
                  </a:lnTo>
                  <a:lnTo>
                    <a:pt x="719" y="1106"/>
                  </a:lnTo>
                  <a:lnTo>
                    <a:pt x="719" y="1108"/>
                  </a:lnTo>
                  <a:lnTo>
                    <a:pt x="717" y="1111"/>
                  </a:lnTo>
                  <a:lnTo>
                    <a:pt x="717" y="1117"/>
                  </a:lnTo>
                  <a:lnTo>
                    <a:pt x="713" y="1122"/>
                  </a:lnTo>
                  <a:lnTo>
                    <a:pt x="713" y="1126"/>
                  </a:lnTo>
                  <a:lnTo>
                    <a:pt x="713" y="1133"/>
                  </a:lnTo>
                  <a:lnTo>
                    <a:pt x="712" y="1136"/>
                  </a:lnTo>
                  <a:lnTo>
                    <a:pt x="709" y="1142"/>
                  </a:lnTo>
                  <a:lnTo>
                    <a:pt x="709" y="1150"/>
                  </a:lnTo>
                  <a:lnTo>
                    <a:pt x="708" y="1154"/>
                  </a:lnTo>
                  <a:lnTo>
                    <a:pt x="708" y="1158"/>
                  </a:lnTo>
                  <a:lnTo>
                    <a:pt x="705" y="1163"/>
                  </a:lnTo>
                  <a:lnTo>
                    <a:pt x="703" y="1167"/>
                  </a:lnTo>
                  <a:lnTo>
                    <a:pt x="700" y="1172"/>
                  </a:lnTo>
                  <a:lnTo>
                    <a:pt x="700" y="1179"/>
                  </a:lnTo>
                  <a:lnTo>
                    <a:pt x="699" y="1183"/>
                  </a:lnTo>
                  <a:lnTo>
                    <a:pt x="696" y="1188"/>
                  </a:lnTo>
                  <a:lnTo>
                    <a:pt x="696" y="1194"/>
                  </a:lnTo>
                  <a:lnTo>
                    <a:pt x="694" y="1200"/>
                  </a:lnTo>
                  <a:lnTo>
                    <a:pt x="691" y="1204"/>
                  </a:lnTo>
                  <a:lnTo>
                    <a:pt x="688" y="1209"/>
                  </a:lnTo>
                  <a:lnTo>
                    <a:pt x="687" y="1213"/>
                  </a:lnTo>
                  <a:lnTo>
                    <a:pt x="687" y="1217"/>
                  </a:lnTo>
                  <a:lnTo>
                    <a:pt x="683" y="1222"/>
                  </a:lnTo>
                  <a:lnTo>
                    <a:pt x="683" y="1230"/>
                  </a:lnTo>
                  <a:lnTo>
                    <a:pt x="680" y="1234"/>
                  </a:lnTo>
                  <a:lnTo>
                    <a:pt x="678" y="1238"/>
                  </a:lnTo>
                  <a:lnTo>
                    <a:pt x="675" y="1246"/>
                  </a:lnTo>
                  <a:lnTo>
                    <a:pt x="673" y="1250"/>
                  </a:lnTo>
                  <a:lnTo>
                    <a:pt x="670" y="1255"/>
                  </a:lnTo>
                  <a:lnTo>
                    <a:pt x="669" y="1259"/>
                  </a:lnTo>
                  <a:lnTo>
                    <a:pt x="663" y="1264"/>
                  </a:lnTo>
                  <a:lnTo>
                    <a:pt x="662" y="1268"/>
                  </a:lnTo>
                  <a:lnTo>
                    <a:pt x="659" y="1275"/>
                  </a:lnTo>
                  <a:lnTo>
                    <a:pt x="654" y="1280"/>
                  </a:lnTo>
                  <a:lnTo>
                    <a:pt x="650" y="1284"/>
                  </a:lnTo>
                  <a:lnTo>
                    <a:pt x="650" y="1289"/>
                  </a:lnTo>
                  <a:lnTo>
                    <a:pt x="645" y="1293"/>
                  </a:lnTo>
                  <a:lnTo>
                    <a:pt x="644" y="1297"/>
                  </a:lnTo>
                  <a:lnTo>
                    <a:pt x="640" y="1302"/>
                  </a:lnTo>
                  <a:lnTo>
                    <a:pt x="636" y="1307"/>
                  </a:lnTo>
                  <a:lnTo>
                    <a:pt x="634" y="1310"/>
                  </a:lnTo>
                  <a:lnTo>
                    <a:pt x="629" y="1315"/>
                  </a:lnTo>
                  <a:lnTo>
                    <a:pt x="625" y="1322"/>
                  </a:lnTo>
                  <a:lnTo>
                    <a:pt x="623" y="1327"/>
                  </a:lnTo>
                  <a:lnTo>
                    <a:pt x="620" y="1330"/>
                  </a:lnTo>
                  <a:lnTo>
                    <a:pt x="616" y="1336"/>
                  </a:lnTo>
                  <a:lnTo>
                    <a:pt x="611" y="1340"/>
                  </a:lnTo>
                  <a:lnTo>
                    <a:pt x="609" y="1346"/>
                  </a:lnTo>
                  <a:lnTo>
                    <a:pt x="604" y="1348"/>
                  </a:lnTo>
                  <a:lnTo>
                    <a:pt x="600" y="1352"/>
                  </a:lnTo>
                  <a:lnTo>
                    <a:pt x="595" y="1357"/>
                  </a:lnTo>
                  <a:lnTo>
                    <a:pt x="592" y="1363"/>
                  </a:lnTo>
                  <a:lnTo>
                    <a:pt x="591" y="1365"/>
                  </a:lnTo>
                  <a:lnTo>
                    <a:pt x="590" y="1375"/>
                  </a:lnTo>
                  <a:lnTo>
                    <a:pt x="579" y="1380"/>
                  </a:lnTo>
                  <a:lnTo>
                    <a:pt x="575" y="1389"/>
                  </a:lnTo>
                  <a:lnTo>
                    <a:pt x="566" y="1396"/>
                  </a:lnTo>
                  <a:lnTo>
                    <a:pt x="561" y="1405"/>
                  </a:lnTo>
                  <a:lnTo>
                    <a:pt x="554" y="1413"/>
                  </a:lnTo>
                  <a:lnTo>
                    <a:pt x="548" y="1421"/>
                  </a:lnTo>
                  <a:lnTo>
                    <a:pt x="542" y="1428"/>
                  </a:lnTo>
                  <a:lnTo>
                    <a:pt x="538" y="1438"/>
                  </a:lnTo>
                  <a:lnTo>
                    <a:pt x="534" y="1444"/>
                  </a:lnTo>
                  <a:lnTo>
                    <a:pt x="531" y="1451"/>
                  </a:lnTo>
                  <a:lnTo>
                    <a:pt x="529" y="1457"/>
                  </a:lnTo>
                  <a:lnTo>
                    <a:pt x="527" y="1465"/>
                  </a:lnTo>
                  <a:lnTo>
                    <a:pt x="525" y="1475"/>
                  </a:lnTo>
                  <a:lnTo>
                    <a:pt x="525" y="1478"/>
                  </a:lnTo>
                  <a:lnTo>
                    <a:pt x="523" y="1485"/>
                  </a:lnTo>
                  <a:lnTo>
                    <a:pt x="525" y="1493"/>
                  </a:lnTo>
                  <a:lnTo>
                    <a:pt x="527" y="1500"/>
                  </a:lnTo>
                  <a:lnTo>
                    <a:pt x="529" y="1506"/>
                  </a:lnTo>
                  <a:lnTo>
                    <a:pt x="534" y="1510"/>
                  </a:lnTo>
                  <a:lnTo>
                    <a:pt x="538" y="1518"/>
                  </a:lnTo>
                  <a:lnTo>
                    <a:pt x="541" y="1519"/>
                  </a:lnTo>
                  <a:lnTo>
                    <a:pt x="542" y="1519"/>
                  </a:lnTo>
                  <a:lnTo>
                    <a:pt x="548" y="1522"/>
                  </a:lnTo>
                  <a:lnTo>
                    <a:pt x="552" y="1525"/>
                  </a:lnTo>
                  <a:lnTo>
                    <a:pt x="559" y="1525"/>
                  </a:lnTo>
                  <a:lnTo>
                    <a:pt x="565" y="1525"/>
                  </a:lnTo>
                  <a:lnTo>
                    <a:pt x="570" y="1525"/>
                  </a:lnTo>
                  <a:lnTo>
                    <a:pt x="579" y="1525"/>
                  </a:lnTo>
                  <a:lnTo>
                    <a:pt x="586" y="1522"/>
                  </a:lnTo>
                  <a:lnTo>
                    <a:pt x="595" y="1519"/>
                  </a:lnTo>
                  <a:lnTo>
                    <a:pt x="604" y="1518"/>
                  </a:lnTo>
                  <a:lnTo>
                    <a:pt x="615" y="1515"/>
                  </a:lnTo>
                  <a:lnTo>
                    <a:pt x="625" y="1510"/>
                  </a:lnTo>
                  <a:lnTo>
                    <a:pt x="634" y="1510"/>
                  </a:lnTo>
                  <a:lnTo>
                    <a:pt x="645" y="1506"/>
                  </a:lnTo>
                  <a:lnTo>
                    <a:pt x="657" y="1505"/>
                  </a:lnTo>
                  <a:lnTo>
                    <a:pt x="669" y="1500"/>
                  </a:lnTo>
                  <a:lnTo>
                    <a:pt x="680" y="1494"/>
                  </a:lnTo>
                  <a:lnTo>
                    <a:pt x="691" y="1490"/>
                  </a:lnTo>
                  <a:lnTo>
                    <a:pt x="705" y="1485"/>
                  </a:lnTo>
                  <a:lnTo>
                    <a:pt x="719" y="1478"/>
                  </a:lnTo>
                  <a:lnTo>
                    <a:pt x="733" y="1475"/>
                  </a:lnTo>
                  <a:lnTo>
                    <a:pt x="746" y="1469"/>
                  </a:lnTo>
                  <a:lnTo>
                    <a:pt x="761" y="1463"/>
                  </a:lnTo>
                  <a:lnTo>
                    <a:pt x="774" y="1455"/>
                  </a:lnTo>
                  <a:lnTo>
                    <a:pt x="787" y="1451"/>
                  </a:lnTo>
                  <a:lnTo>
                    <a:pt x="801" y="1444"/>
                  </a:lnTo>
                  <a:lnTo>
                    <a:pt x="817" y="1438"/>
                  </a:lnTo>
                  <a:lnTo>
                    <a:pt x="830" y="1428"/>
                  </a:lnTo>
                  <a:lnTo>
                    <a:pt x="846" y="1425"/>
                  </a:lnTo>
                  <a:lnTo>
                    <a:pt x="861" y="1415"/>
                  </a:lnTo>
                  <a:lnTo>
                    <a:pt x="876" y="1410"/>
                  </a:lnTo>
                  <a:lnTo>
                    <a:pt x="891" y="1401"/>
                  </a:lnTo>
                  <a:lnTo>
                    <a:pt x="907" y="1394"/>
                  </a:lnTo>
                  <a:lnTo>
                    <a:pt x="921" y="1385"/>
                  </a:lnTo>
                  <a:lnTo>
                    <a:pt x="934" y="1377"/>
                  </a:lnTo>
                  <a:lnTo>
                    <a:pt x="947" y="1369"/>
                  </a:lnTo>
                  <a:lnTo>
                    <a:pt x="963" y="1360"/>
                  </a:lnTo>
                  <a:lnTo>
                    <a:pt x="980" y="1352"/>
                  </a:lnTo>
                  <a:lnTo>
                    <a:pt x="994" y="1346"/>
                  </a:lnTo>
                  <a:lnTo>
                    <a:pt x="1007" y="1336"/>
                  </a:lnTo>
                  <a:lnTo>
                    <a:pt x="1024" y="1327"/>
                  </a:lnTo>
                  <a:lnTo>
                    <a:pt x="1037" y="1319"/>
                  </a:lnTo>
                  <a:lnTo>
                    <a:pt x="1050" y="1310"/>
                  </a:lnTo>
                  <a:lnTo>
                    <a:pt x="1063" y="1302"/>
                  </a:lnTo>
                  <a:lnTo>
                    <a:pt x="1075" y="1296"/>
                  </a:lnTo>
                  <a:lnTo>
                    <a:pt x="1090" y="1284"/>
                  </a:lnTo>
                  <a:lnTo>
                    <a:pt x="1103" y="1280"/>
                  </a:lnTo>
                  <a:lnTo>
                    <a:pt x="1117" y="1271"/>
                  </a:lnTo>
                  <a:lnTo>
                    <a:pt x="1128" y="1264"/>
                  </a:lnTo>
                  <a:lnTo>
                    <a:pt x="1140" y="1255"/>
                  </a:lnTo>
                  <a:lnTo>
                    <a:pt x="1151" y="1247"/>
                  </a:lnTo>
                  <a:lnTo>
                    <a:pt x="1162" y="1238"/>
                  </a:lnTo>
                  <a:lnTo>
                    <a:pt x="1172" y="1231"/>
                  </a:lnTo>
                  <a:lnTo>
                    <a:pt x="1183" y="1222"/>
                  </a:lnTo>
                  <a:lnTo>
                    <a:pt x="1195" y="1217"/>
                  </a:lnTo>
                  <a:lnTo>
                    <a:pt x="1201" y="1209"/>
                  </a:lnTo>
                  <a:lnTo>
                    <a:pt x="1211" y="1201"/>
                  </a:lnTo>
                  <a:lnTo>
                    <a:pt x="1220" y="1197"/>
                  </a:lnTo>
                  <a:lnTo>
                    <a:pt x="1226" y="1188"/>
                  </a:lnTo>
                  <a:lnTo>
                    <a:pt x="1233" y="1181"/>
                  </a:lnTo>
                  <a:lnTo>
                    <a:pt x="1239" y="1177"/>
                  </a:lnTo>
                  <a:lnTo>
                    <a:pt x="1245" y="1169"/>
                  </a:lnTo>
                  <a:lnTo>
                    <a:pt x="1254" y="1164"/>
                  </a:lnTo>
                  <a:lnTo>
                    <a:pt x="1257" y="1158"/>
                  </a:lnTo>
                  <a:lnTo>
                    <a:pt x="1261" y="1151"/>
                  </a:lnTo>
                  <a:lnTo>
                    <a:pt x="1266" y="1142"/>
                  </a:lnTo>
                  <a:lnTo>
                    <a:pt x="1270" y="1136"/>
                  </a:lnTo>
                  <a:lnTo>
                    <a:pt x="1275" y="1126"/>
                  </a:lnTo>
                  <a:lnTo>
                    <a:pt x="1280" y="1117"/>
                  </a:lnTo>
                  <a:lnTo>
                    <a:pt x="1283" y="1106"/>
                  </a:lnTo>
                  <a:lnTo>
                    <a:pt x="1288" y="1097"/>
                  </a:lnTo>
                  <a:lnTo>
                    <a:pt x="1291" y="1084"/>
                  </a:lnTo>
                  <a:lnTo>
                    <a:pt x="1295" y="1071"/>
                  </a:lnTo>
                  <a:lnTo>
                    <a:pt x="1297" y="1058"/>
                  </a:lnTo>
                  <a:lnTo>
                    <a:pt x="1305" y="1046"/>
                  </a:lnTo>
                  <a:lnTo>
                    <a:pt x="1305" y="1034"/>
                  </a:lnTo>
                  <a:lnTo>
                    <a:pt x="1311" y="1021"/>
                  </a:lnTo>
                  <a:lnTo>
                    <a:pt x="1313" y="1004"/>
                  </a:lnTo>
                  <a:lnTo>
                    <a:pt x="1318" y="992"/>
                  </a:lnTo>
                  <a:lnTo>
                    <a:pt x="1320" y="975"/>
                  </a:lnTo>
                  <a:lnTo>
                    <a:pt x="1322" y="962"/>
                  </a:lnTo>
                  <a:lnTo>
                    <a:pt x="1325" y="946"/>
                  </a:lnTo>
                  <a:lnTo>
                    <a:pt x="1328" y="929"/>
                  </a:lnTo>
                  <a:lnTo>
                    <a:pt x="1332" y="913"/>
                  </a:lnTo>
                  <a:lnTo>
                    <a:pt x="1334" y="898"/>
                  </a:lnTo>
                  <a:lnTo>
                    <a:pt x="1336" y="879"/>
                  </a:lnTo>
                  <a:lnTo>
                    <a:pt x="1341" y="863"/>
                  </a:lnTo>
                  <a:lnTo>
                    <a:pt x="1341" y="846"/>
                  </a:lnTo>
                  <a:lnTo>
                    <a:pt x="1343" y="829"/>
                  </a:lnTo>
                  <a:lnTo>
                    <a:pt x="1345" y="813"/>
                  </a:lnTo>
                  <a:lnTo>
                    <a:pt x="1347" y="794"/>
                  </a:lnTo>
                  <a:lnTo>
                    <a:pt x="1353" y="773"/>
                  </a:lnTo>
                  <a:lnTo>
                    <a:pt x="1353" y="760"/>
                  </a:lnTo>
                  <a:lnTo>
                    <a:pt x="1355" y="739"/>
                  </a:lnTo>
                  <a:lnTo>
                    <a:pt x="1357" y="723"/>
                  </a:lnTo>
                  <a:lnTo>
                    <a:pt x="1357" y="705"/>
                  </a:lnTo>
                  <a:lnTo>
                    <a:pt x="1359" y="685"/>
                  </a:lnTo>
                  <a:lnTo>
                    <a:pt x="1360" y="671"/>
                  </a:lnTo>
                  <a:lnTo>
                    <a:pt x="1360" y="650"/>
                  </a:lnTo>
                  <a:lnTo>
                    <a:pt x="1360" y="631"/>
                  </a:lnTo>
                  <a:lnTo>
                    <a:pt x="1364" y="616"/>
                  </a:lnTo>
                  <a:lnTo>
                    <a:pt x="1364" y="600"/>
                  </a:lnTo>
                  <a:lnTo>
                    <a:pt x="1366" y="581"/>
                  </a:lnTo>
                  <a:lnTo>
                    <a:pt x="1368" y="566"/>
                  </a:lnTo>
                  <a:lnTo>
                    <a:pt x="1368" y="545"/>
                  </a:lnTo>
                  <a:lnTo>
                    <a:pt x="1368" y="527"/>
                  </a:lnTo>
                  <a:lnTo>
                    <a:pt x="1368" y="514"/>
                  </a:lnTo>
                  <a:lnTo>
                    <a:pt x="1368" y="497"/>
                  </a:lnTo>
                  <a:lnTo>
                    <a:pt x="1371" y="481"/>
                  </a:lnTo>
                  <a:lnTo>
                    <a:pt x="1371" y="464"/>
                  </a:lnTo>
                  <a:lnTo>
                    <a:pt x="1372" y="451"/>
                  </a:lnTo>
                  <a:lnTo>
                    <a:pt x="1371" y="434"/>
                  </a:lnTo>
                  <a:lnTo>
                    <a:pt x="1371" y="421"/>
                  </a:lnTo>
                  <a:lnTo>
                    <a:pt x="1371" y="408"/>
                  </a:lnTo>
                  <a:lnTo>
                    <a:pt x="1371" y="393"/>
                  </a:lnTo>
                  <a:lnTo>
                    <a:pt x="1371" y="380"/>
                  </a:lnTo>
                  <a:lnTo>
                    <a:pt x="1371" y="367"/>
                  </a:lnTo>
                  <a:lnTo>
                    <a:pt x="1371" y="353"/>
                  </a:lnTo>
                  <a:lnTo>
                    <a:pt x="1371" y="343"/>
                  </a:lnTo>
                  <a:lnTo>
                    <a:pt x="1368" y="332"/>
                  </a:lnTo>
                  <a:lnTo>
                    <a:pt x="1368" y="320"/>
                  </a:lnTo>
                  <a:lnTo>
                    <a:pt x="1368" y="312"/>
                  </a:lnTo>
                  <a:lnTo>
                    <a:pt x="1368" y="300"/>
                  </a:lnTo>
                  <a:lnTo>
                    <a:pt x="1366" y="289"/>
                  </a:lnTo>
                  <a:lnTo>
                    <a:pt x="1366" y="283"/>
                  </a:lnTo>
                  <a:lnTo>
                    <a:pt x="1364" y="276"/>
                  </a:lnTo>
                  <a:lnTo>
                    <a:pt x="1364" y="270"/>
                  </a:lnTo>
                  <a:lnTo>
                    <a:pt x="1360" y="263"/>
                  </a:lnTo>
                  <a:lnTo>
                    <a:pt x="1360" y="254"/>
                  </a:lnTo>
                  <a:lnTo>
                    <a:pt x="1359" y="247"/>
                  </a:lnTo>
                  <a:lnTo>
                    <a:pt x="1357" y="243"/>
                  </a:lnTo>
                  <a:lnTo>
                    <a:pt x="1355" y="235"/>
                  </a:lnTo>
                  <a:lnTo>
                    <a:pt x="1353" y="229"/>
                  </a:lnTo>
                  <a:lnTo>
                    <a:pt x="1347" y="222"/>
                  </a:lnTo>
                  <a:lnTo>
                    <a:pt x="1345" y="218"/>
                  </a:lnTo>
                  <a:lnTo>
                    <a:pt x="1341" y="209"/>
                  </a:lnTo>
                  <a:lnTo>
                    <a:pt x="1338" y="201"/>
                  </a:lnTo>
                  <a:lnTo>
                    <a:pt x="1336" y="195"/>
                  </a:lnTo>
                  <a:lnTo>
                    <a:pt x="1332" y="189"/>
                  </a:lnTo>
                  <a:lnTo>
                    <a:pt x="1328" y="184"/>
                  </a:lnTo>
                  <a:lnTo>
                    <a:pt x="1325" y="179"/>
                  </a:lnTo>
                  <a:lnTo>
                    <a:pt x="1320" y="171"/>
                  </a:lnTo>
                  <a:lnTo>
                    <a:pt x="1318" y="167"/>
                  </a:lnTo>
                  <a:lnTo>
                    <a:pt x="1311" y="158"/>
                  </a:lnTo>
                  <a:lnTo>
                    <a:pt x="1305" y="154"/>
                  </a:lnTo>
                  <a:lnTo>
                    <a:pt x="1301" y="146"/>
                  </a:lnTo>
                  <a:lnTo>
                    <a:pt x="1297" y="142"/>
                  </a:lnTo>
                  <a:lnTo>
                    <a:pt x="1291" y="134"/>
                  </a:lnTo>
                  <a:lnTo>
                    <a:pt x="1286" y="130"/>
                  </a:lnTo>
                  <a:lnTo>
                    <a:pt x="1280" y="124"/>
                  </a:lnTo>
                  <a:lnTo>
                    <a:pt x="1276" y="118"/>
                  </a:lnTo>
                  <a:lnTo>
                    <a:pt x="1270" y="112"/>
                  </a:lnTo>
                  <a:lnTo>
                    <a:pt x="1266" y="108"/>
                  </a:lnTo>
                  <a:lnTo>
                    <a:pt x="1258" y="100"/>
                  </a:lnTo>
                  <a:lnTo>
                    <a:pt x="1254" y="96"/>
                  </a:lnTo>
                  <a:lnTo>
                    <a:pt x="1245" y="93"/>
                  </a:lnTo>
                  <a:lnTo>
                    <a:pt x="1239" y="91"/>
                  </a:lnTo>
                  <a:lnTo>
                    <a:pt x="1237" y="82"/>
                  </a:lnTo>
                  <a:lnTo>
                    <a:pt x="1228" y="80"/>
                  </a:lnTo>
                  <a:lnTo>
                    <a:pt x="1221" y="75"/>
                  </a:lnTo>
                  <a:lnTo>
                    <a:pt x="1217" y="71"/>
                  </a:lnTo>
                  <a:lnTo>
                    <a:pt x="1211" y="63"/>
                  </a:lnTo>
                  <a:lnTo>
                    <a:pt x="1207" y="61"/>
                  </a:lnTo>
                  <a:lnTo>
                    <a:pt x="1197" y="55"/>
                  </a:lnTo>
                  <a:lnTo>
                    <a:pt x="1190" y="50"/>
                  </a:lnTo>
                  <a:lnTo>
                    <a:pt x="1186" y="45"/>
                  </a:lnTo>
                  <a:lnTo>
                    <a:pt x="1178" y="43"/>
                  </a:lnTo>
                  <a:lnTo>
                    <a:pt x="1172" y="38"/>
                  </a:lnTo>
                  <a:lnTo>
                    <a:pt x="1165" y="37"/>
                  </a:lnTo>
                  <a:lnTo>
                    <a:pt x="1161" y="32"/>
                  </a:lnTo>
                  <a:lnTo>
                    <a:pt x="1151" y="30"/>
                  </a:lnTo>
                  <a:lnTo>
                    <a:pt x="1145" y="26"/>
                  </a:lnTo>
                  <a:lnTo>
                    <a:pt x="1140" y="25"/>
                  </a:lnTo>
                  <a:lnTo>
                    <a:pt x="1130" y="21"/>
                  </a:lnTo>
                  <a:lnTo>
                    <a:pt x="1126" y="21"/>
                  </a:lnTo>
                  <a:lnTo>
                    <a:pt x="1118" y="13"/>
                  </a:lnTo>
                  <a:lnTo>
                    <a:pt x="1115" y="13"/>
                  </a:lnTo>
                  <a:lnTo>
                    <a:pt x="1108" y="9"/>
                  </a:lnTo>
                  <a:lnTo>
                    <a:pt x="1100" y="9"/>
                  </a:lnTo>
                  <a:lnTo>
                    <a:pt x="1093" y="7"/>
                  </a:lnTo>
                  <a:lnTo>
                    <a:pt x="1090" y="5"/>
                  </a:lnTo>
                  <a:lnTo>
                    <a:pt x="1082" y="5"/>
                  </a:lnTo>
                  <a:lnTo>
                    <a:pt x="1075" y="5"/>
                  </a:lnTo>
                  <a:lnTo>
                    <a:pt x="1071" y="0"/>
                  </a:lnTo>
                  <a:lnTo>
                    <a:pt x="1063" y="0"/>
                  </a:lnTo>
                  <a:lnTo>
                    <a:pt x="1059" y="0"/>
                  </a:lnTo>
                  <a:lnTo>
                    <a:pt x="1054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8" y="0"/>
                  </a:lnTo>
                  <a:lnTo>
                    <a:pt x="1024" y="0"/>
                  </a:lnTo>
                  <a:lnTo>
                    <a:pt x="1016" y="0"/>
                  </a:lnTo>
                  <a:lnTo>
                    <a:pt x="1009" y="1"/>
                  </a:lnTo>
                  <a:lnTo>
                    <a:pt x="1001" y="1"/>
                  </a:lnTo>
                  <a:lnTo>
                    <a:pt x="999" y="5"/>
                  </a:lnTo>
                  <a:lnTo>
                    <a:pt x="990" y="5"/>
                  </a:lnTo>
                  <a:lnTo>
                    <a:pt x="984" y="9"/>
                  </a:lnTo>
                  <a:lnTo>
                    <a:pt x="976" y="9"/>
                  </a:lnTo>
                  <a:lnTo>
                    <a:pt x="970" y="11"/>
                  </a:lnTo>
                  <a:lnTo>
                    <a:pt x="963" y="13"/>
                  </a:lnTo>
                  <a:lnTo>
                    <a:pt x="957" y="16"/>
                  </a:lnTo>
                  <a:lnTo>
                    <a:pt x="947" y="21"/>
                  </a:lnTo>
                  <a:lnTo>
                    <a:pt x="938" y="21"/>
                  </a:lnTo>
                  <a:lnTo>
                    <a:pt x="932" y="25"/>
                  </a:lnTo>
                  <a:lnTo>
                    <a:pt x="925" y="26"/>
                  </a:lnTo>
                  <a:lnTo>
                    <a:pt x="916" y="30"/>
                  </a:lnTo>
                  <a:lnTo>
                    <a:pt x="907" y="36"/>
                  </a:lnTo>
                  <a:lnTo>
                    <a:pt x="896" y="37"/>
                  </a:lnTo>
                  <a:lnTo>
                    <a:pt x="891" y="38"/>
                  </a:lnTo>
                  <a:lnTo>
                    <a:pt x="882" y="43"/>
                  </a:lnTo>
                  <a:lnTo>
                    <a:pt x="874" y="45"/>
                  </a:lnTo>
                  <a:lnTo>
                    <a:pt x="867" y="50"/>
                  </a:lnTo>
                  <a:lnTo>
                    <a:pt x="858" y="55"/>
                  </a:lnTo>
                  <a:lnTo>
                    <a:pt x="846" y="57"/>
                  </a:lnTo>
                  <a:lnTo>
                    <a:pt x="841" y="61"/>
                  </a:lnTo>
                  <a:lnTo>
                    <a:pt x="830" y="63"/>
                  </a:lnTo>
                  <a:lnTo>
                    <a:pt x="824" y="68"/>
                  </a:lnTo>
                  <a:lnTo>
                    <a:pt x="816" y="74"/>
                  </a:lnTo>
                  <a:lnTo>
                    <a:pt x="805" y="75"/>
                  </a:lnTo>
                  <a:lnTo>
                    <a:pt x="798" y="80"/>
                  </a:lnTo>
                  <a:lnTo>
                    <a:pt x="790" y="86"/>
                  </a:lnTo>
                  <a:lnTo>
                    <a:pt x="780" y="91"/>
                  </a:lnTo>
                  <a:lnTo>
                    <a:pt x="773" y="93"/>
                  </a:lnTo>
                  <a:lnTo>
                    <a:pt x="762" y="96"/>
                  </a:lnTo>
                  <a:lnTo>
                    <a:pt x="755" y="100"/>
                  </a:lnTo>
                  <a:lnTo>
                    <a:pt x="746" y="103"/>
                  </a:lnTo>
                  <a:lnTo>
                    <a:pt x="737" y="108"/>
                  </a:lnTo>
                  <a:lnTo>
                    <a:pt x="730" y="111"/>
                  </a:lnTo>
                  <a:lnTo>
                    <a:pt x="723" y="116"/>
                  </a:lnTo>
                  <a:lnTo>
                    <a:pt x="713" y="121"/>
                  </a:lnTo>
                  <a:lnTo>
                    <a:pt x="705" y="124"/>
                  </a:lnTo>
                  <a:lnTo>
                    <a:pt x="699" y="126"/>
                  </a:lnTo>
                  <a:lnTo>
                    <a:pt x="691" y="130"/>
                  </a:lnTo>
                  <a:lnTo>
                    <a:pt x="683" y="134"/>
                  </a:lnTo>
                  <a:lnTo>
                    <a:pt x="678" y="139"/>
                  </a:lnTo>
                  <a:lnTo>
                    <a:pt x="670" y="142"/>
                  </a:lnTo>
                  <a:lnTo>
                    <a:pt x="663" y="145"/>
                  </a:lnTo>
                  <a:lnTo>
                    <a:pt x="657" y="146"/>
                  </a:lnTo>
                  <a:lnTo>
                    <a:pt x="650" y="151"/>
                  </a:lnTo>
                  <a:lnTo>
                    <a:pt x="644" y="154"/>
                  </a:lnTo>
                  <a:lnTo>
                    <a:pt x="640" y="155"/>
                  </a:lnTo>
                  <a:lnTo>
                    <a:pt x="632" y="159"/>
                  </a:lnTo>
                  <a:lnTo>
                    <a:pt x="628" y="163"/>
                  </a:lnTo>
                  <a:lnTo>
                    <a:pt x="620" y="167"/>
                  </a:lnTo>
                  <a:lnTo>
                    <a:pt x="616" y="170"/>
                  </a:lnTo>
                  <a:lnTo>
                    <a:pt x="611" y="171"/>
                  </a:lnTo>
                  <a:lnTo>
                    <a:pt x="607" y="174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1" y="182"/>
                  </a:lnTo>
                  <a:lnTo>
                    <a:pt x="590" y="184"/>
                  </a:lnTo>
                  <a:lnTo>
                    <a:pt x="579" y="188"/>
                  </a:lnTo>
                  <a:lnTo>
                    <a:pt x="575" y="189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59" y="196"/>
                  </a:lnTo>
                  <a:lnTo>
                    <a:pt x="554" y="200"/>
                  </a:lnTo>
                  <a:lnTo>
                    <a:pt x="548" y="201"/>
                  </a:lnTo>
                  <a:lnTo>
                    <a:pt x="542" y="207"/>
                  </a:lnTo>
                  <a:lnTo>
                    <a:pt x="536" y="209"/>
                  </a:lnTo>
                  <a:lnTo>
                    <a:pt x="531" y="209"/>
                  </a:lnTo>
                  <a:lnTo>
                    <a:pt x="525" y="214"/>
                  </a:lnTo>
                  <a:lnTo>
                    <a:pt x="517" y="220"/>
                  </a:lnTo>
                  <a:lnTo>
                    <a:pt x="509" y="222"/>
                  </a:lnTo>
                  <a:lnTo>
                    <a:pt x="504" y="226"/>
                  </a:lnTo>
                  <a:lnTo>
                    <a:pt x="495" y="232"/>
                  </a:lnTo>
                  <a:lnTo>
                    <a:pt x="487" y="235"/>
                  </a:lnTo>
                  <a:lnTo>
                    <a:pt x="479" y="238"/>
                  </a:lnTo>
                  <a:lnTo>
                    <a:pt x="471" y="243"/>
                  </a:lnTo>
                  <a:lnTo>
                    <a:pt x="462" y="247"/>
                  </a:lnTo>
                  <a:lnTo>
                    <a:pt x="454" y="251"/>
                  </a:lnTo>
                  <a:lnTo>
                    <a:pt x="446" y="257"/>
                  </a:lnTo>
                  <a:lnTo>
                    <a:pt x="437" y="263"/>
                  </a:lnTo>
                  <a:lnTo>
                    <a:pt x="432" y="268"/>
                  </a:lnTo>
                  <a:lnTo>
                    <a:pt x="421" y="274"/>
                  </a:lnTo>
                  <a:lnTo>
                    <a:pt x="412" y="276"/>
                  </a:lnTo>
                  <a:lnTo>
                    <a:pt x="403" y="282"/>
                  </a:lnTo>
                  <a:lnTo>
                    <a:pt x="396" y="287"/>
                  </a:lnTo>
                  <a:lnTo>
                    <a:pt x="387" y="293"/>
                  </a:lnTo>
                  <a:lnTo>
                    <a:pt x="378" y="299"/>
                  </a:lnTo>
                  <a:lnTo>
                    <a:pt x="366" y="303"/>
                  </a:lnTo>
                  <a:lnTo>
                    <a:pt x="358" y="307"/>
                  </a:lnTo>
                  <a:lnTo>
                    <a:pt x="348" y="313"/>
                  </a:lnTo>
                  <a:lnTo>
                    <a:pt x="341" y="318"/>
                  </a:lnTo>
                  <a:lnTo>
                    <a:pt x="333" y="324"/>
                  </a:lnTo>
                  <a:lnTo>
                    <a:pt x="321" y="328"/>
                  </a:lnTo>
                  <a:lnTo>
                    <a:pt x="312" y="332"/>
                  </a:lnTo>
                  <a:lnTo>
                    <a:pt x="303" y="337"/>
                  </a:lnTo>
                  <a:lnTo>
                    <a:pt x="296" y="343"/>
                  </a:lnTo>
                  <a:lnTo>
                    <a:pt x="286" y="349"/>
                  </a:lnTo>
                  <a:lnTo>
                    <a:pt x="279" y="353"/>
                  </a:lnTo>
                  <a:lnTo>
                    <a:pt x="271" y="356"/>
                  </a:lnTo>
                  <a:lnTo>
                    <a:pt x="261" y="363"/>
                  </a:lnTo>
                  <a:lnTo>
                    <a:pt x="253" y="368"/>
                  </a:lnTo>
                  <a:lnTo>
                    <a:pt x="245" y="372"/>
                  </a:lnTo>
                  <a:lnTo>
                    <a:pt x="239" y="378"/>
                  </a:lnTo>
                  <a:lnTo>
                    <a:pt x="232" y="381"/>
                  </a:lnTo>
                  <a:lnTo>
                    <a:pt x="223" y="384"/>
                  </a:lnTo>
                  <a:lnTo>
                    <a:pt x="216" y="392"/>
                  </a:lnTo>
                  <a:lnTo>
                    <a:pt x="207" y="393"/>
                  </a:lnTo>
                  <a:lnTo>
                    <a:pt x="202" y="397"/>
                  </a:lnTo>
                  <a:lnTo>
                    <a:pt x="195" y="403"/>
                  </a:lnTo>
                  <a:lnTo>
                    <a:pt x="189" y="409"/>
                  </a:lnTo>
                  <a:lnTo>
                    <a:pt x="181" y="412"/>
                  </a:lnTo>
                  <a:lnTo>
                    <a:pt x="177" y="417"/>
                  </a:lnTo>
                  <a:lnTo>
                    <a:pt x="170" y="418"/>
                  </a:lnTo>
                  <a:lnTo>
                    <a:pt x="166" y="422"/>
                  </a:lnTo>
                  <a:lnTo>
                    <a:pt x="161" y="428"/>
                  </a:lnTo>
                  <a:lnTo>
                    <a:pt x="156" y="430"/>
                  </a:lnTo>
                  <a:lnTo>
                    <a:pt x="150" y="434"/>
                  </a:lnTo>
                  <a:lnTo>
                    <a:pt x="143" y="445"/>
                  </a:lnTo>
                  <a:lnTo>
                    <a:pt x="136" y="447"/>
                  </a:lnTo>
                  <a:lnTo>
                    <a:pt x="128" y="453"/>
                  </a:lnTo>
                  <a:lnTo>
                    <a:pt x="121" y="460"/>
                  </a:lnTo>
                  <a:lnTo>
                    <a:pt x="115" y="467"/>
                  </a:lnTo>
                  <a:lnTo>
                    <a:pt x="108" y="474"/>
                  </a:lnTo>
                  <a:lnTo>
                    <a:pt x="103" y="481"/>
                  </a:lnTo>
                  <a:lnTo>
                    <a:pt x="96" y="487"/>
                  </a:lnTo>
                  <a:lnTo>
                    <a:pt x="90" y="495"/>
                  </a:lnTo>
                  <a:lnTo>
                    <a:pt x="86" y="501"/>
                  </a:lnTo>
                  <a:lnTo>
                    <a:pt x="78" y="510"/>
                  </a:lnTo>
                  <a:lnTo>
                    <a:pt x="71" y="517"/>
                  </a:lnTo>
                  <a:lnTo>
                    <a:pt x="65" y="525"/>
                  </a:lnTo>
                  <a:lnTo>
                    <a:pt x="61" y="531"/>
                  </a:lnTo>
                  <a:lnTo>
                    <a:pt x="53" y="541"/>
                  </a:lnTo>
                  <a:lnTo>
                    <a:pt x="48" y="547"/>
                  </a:lnTo>
                  <a:lnTo>
                    <a:pt x="45" y="556"/>
                  </a:lnTo>
                  <a:lnTo>
                    <a:pt x="40" y="566"/>
                  </a:lnTo>
                  <a:lnTo>
                    <a:pt x="35" y="572"/>
                  </a:lnTo>
                  <a:lnTo>
                    <a:pt x="28" y="576"/>
                  </a:lnTo>
                  <a:lnTo>
                    <a:pt x="23" y="587"/>
                  </a:lnTo>
                  <a:lnTo>
                    <a:pt x="19" y="593"/>
                  </a:lnTo>
                  <a:lnTo>
                    <a:pt x="18" y="600"/>
                  </a:lnTo>
                  <a:lnTo>
                    <a:pt x="15" y="606"/>
                  </a:lnTo>
                  <a:lnTo>
                    <a:pt x="12" y="613"/>
                  </a:lnTo>
                  <a:lnTo>
                    <a:pt x="8" y="621"/>
                  </a:lnTo>
                  <a:lnTo>
                    <a:pt x="6" y="625"/>
                  </a:lnTo>
                  <a:lnTo>
                    <a:pt x="3" y="630"/>
                  </a:lnTo>
                  <a:lnTo>
                    <a:pt x="3" y="635"/>
                  </a:lnTo>
                  <a:lnTo>
                    <a:pt x="3" y="638"/>
                  </a:lnTo>
                  <a:lnTo>
                    <a:pt x="3" y="643"/>
                  </a:lnTo>
                  <a:lnTo>
                    <a:pt x="0" y="647"/>
                  </a:lnTo>
                  <a:lnTo>
                    <a:pt x="3" y="650"/>
                  </a:lnTo>
                  <a:lnTo>
                    <a:pt x="3" y="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51" y="500"/>
              <a:ext cx="167" cy="199"/>
            </a:xfrm>
            <a:custGeom>
              <a:avLst/>
              <a:gdLst>
                <a:gd name="T0" fmla="*/ 23 w 670"/>
                <a:gd name="T1" fmla="*/ 159 h 797"/>
                <a:gd name="T2" fmla="*/ 56 w 670"/>
                <a:gd name="T3" fmla="*/ 165 h 797"/>
                <a:gd name="T4" fmla="*/ 89 w 670"/>
                <a:gd name="T5" fmla="*/ 178 h 797"/>
                <a:gd name="T6" fmla="*/ 112 w 670"/>
                <a:gd name="T7" fmla="*/ 186 h 797"/>
                <a:gd name="T8" fmla="*/ 137 w 670"/>
                <a:gd name="T9" fmla="*/ 200 h 797"/>
                <a:gd name="T10" fmla="*/ 165 w 670"/>
                <a:gd name="T11" fmla="*/ 219 h 797"/>
                <a:gd name="T12" fmla="*/ 191 w 670"/>
                <a:gd name="T13" fmla="*/ 244 h 797"/>
                <a:gd name="T14" fmla="*/ 220 w 670"/>
                <a:gd name="T15" fmla="*/ 274 h 797"/>
                <a:gd name="T16" fmla="*/ 246 w 670"/>
                <a:gd name="T17" fmla="*/ 312 h 797"/>
                <a:gd name="T18" fmla="*/ 279 w 670"/>
                <a:gd name="T19" fmla="*/ 363 h 797"/>
                <a:gd name="T20" fmla="*/ 307 w 670"/>
                <a:gd name="T21" fmla="*/ 424 h 797"/>
                <a:gd name="T22" fmla="*/ 327 w 670"/>
                <a:gd name="T23" fmla="*/ 486 h 797"/>
                <a:gd name="T24" fmla="*/ 345 w 670"/>
                <a:gd name="T25" fmla="*/ 541 h 797"/>
                <a:gd name="T26" fmla="*/ 352 w 670"/>
                <a:gd name="T27" fmla="*/ 588 h 797"/>
                <a:gd name="T28" fmla="*/ 357 w 670"/>
                <a:gd name="T29" fmla="*/ 632 h 797"/>
                <a:gd name="T30" fmla="*/ 357 w 670"/>
                <a:gd name="T31" fmla="*/ 671 h 797"/>
                <a:gd name="T32" fmla="*/ 354 w 670"/>
                <a:gd name="T33" fmla="*/ 705 h 797"/>
                <a:gd name="T34" fmla="*/ 352 w 670"/>
                <a:gd name="T35" fmla="*/ 734 h 797"/>
                <a:gd name="T36" fmla="*/ 348 w 670"/>
                <a:gd name="T37" fmla="*/ 757 h 797"/>
                <a:gd name="T38" fmla="*/ 348 w 670"/>
                <a:gd name="T39" fmla="*/ 784 h 797"/>
                <a:gd name="T40" fmla="*/ 365 w 670"/>
                <a:gd name="T41" fmla="*/ 797 h 797"/>
                <a:gd name="T42" fmla="*/ 392 w 670"/>
                <a:gd name="T43" fmla="*/ 797 h 797"/>
                <a:gd name="T44" fmla="*/ 420 w 670"/>
                <a:gd name="T45" fmla="*/ 793 h 797"/>
                <a:gd name="T46" fmla="*/ 448 w 670"/>
                <a:gd name="T47" fmla="*/ 782 h 797"/>
                <a:gd name="T48" fmla="*/ 478 w 670"/>
                <a:gd name="T49" fmla="*/ 768 h 797"/>
                <a:gd name="T50" fmla="*/ 505 w 670"/>
                <a:gd name="T51" fmla="*/ 751 h 797"/>
                <a:gd name="T52" fmla="*/ 533 w 670"/>
                <a:gd name="T53" fmla="*/ 732 h 797"/>
                <a:gd name="T54" fmla="*/ 558 w 670"/>
                <a:gd name="T55" fmla="*/ 711 h 797"/>
                <a:gd name="T56" fmla="*/ 583 w 670"/>
                <a:gd name="T57" fmla="*/ 691 h 797"/>
                <a:gd name="T58" fmla="*/ 608 w 670"/>
                <a:gd name="T59" fmla="*/ 662 h 797"/>
                <a:gd name="T60" fmla="*/ 645 w 670"/>
                <a:gd name="T61" fmla="*/ 621 h 797"/>
                <a:gd name="T62" fmla="*/ 663 w 670"/>
                <a:gd name="T63" fmla="*/ 596 h 797"/>
                <a:gd name="T64" fmla="*/ 669 w 670"/>
                <a:gd name="T65" fmla="*/ 569 h 797"/>
                <a:gd name="T66" fmla="*/ 670 w 670"/>
                <a:gd name="T67" fmla="*/ 538 h 797"/>
                <a:gd name="T68" fmla="*/ 670 w 670"/>
                <a:gd name="T69" fmla="*/ 513 h 797"/>
                <a:gd name="T70" fmla="*/ 665 w 670"/>
                <a:gd name="T71" fmla="*/ 483 h 797"/>
                <a:gd name="T72" fmla="*/ 663 w 670"/>
                <a:gd name="T73" fmla="*/ 449 h 797"/>
                <a:gd name="T74" fmla="*/ 657 w 670"/>
                <a:gd name="T75" fmla="*/ 413 h 797"/>
                <a:gd name="T76" fmla="*/ 646 w 670"/>
                <a:gd name="T77" fmla="*/ 376 h 797"/>
                <a:gd name="T78" fmla="*/ 636 w 670"/>
                <a:gd name="T79" fmla="*/ 340 h 797"/>
                <a:gd name="T80" fmla="*/ 621 w 670"/>
                <a:gd name="T81" fmla="*/ 298 h 797"/>
                <a:gd name="T82" fmla="*/ 605 w 670"/>
                <a:gd name="T83" fmla="*/ 258 h 797"/>
                <a:gd name="T84" fmla="*/ 588 w 670"/>
                <a:gd name="T85" fmla="*/ 219 h 797"/>
                <a:gd name="T86" fmla="*/ 566 w 670"/>
                <a:gd name="T87" fmla="*/ 186 h 797"/>
                <a:gd name="T88" fmla="*/ 549 w 670"/>
                <a:gd name="T89" fmla="*/ 159 h 797"/>
                <a:gd name="T90" fmla="*/ 527 w 670"/>
                <a:gd name="T91" fmla="*/ 134 h 797"/>
                <a:gd name="T92" fmla="*/ 505 w 670"/>
                <a:gd name="T93" fmla="*/ 111 h 797"/>
                <a:gd name="T94" fmla="*/ 473 w 670"/>
                <a:gd name="T95" fmla="*/ 81 h 797"/>
                <a:gd name="T96" fmla="*/ 444 w 670"/>
                <a:gd name="T97" fmla="*/ 56 h 797"/>
                <a:gd name="T98" fmla="*/ 412 w 670"/>
                <a:gd name="T99" fmla="*/ 36 h 797"/>
                <a:gd name="T100" fmla="*/ 375 w 670"/>
                <a:gd name="T101" fmla="*/ 15 h 797"/>
                <a:gd name="T102" fmla="*/ 345 w 670"/>
                <a:gd name="T103" fmla="*/ 4 h 797"/>
                <a:gd name="T104" fmla="*/ 320 w 670"/>
                <a:gd name="T105" fmla="*/ 0 h 797"/>
                <a:gd name="T106" fmla="*/ 282 w 670"/>
                <a:gd name="T107" fmla="*/ 6 h 797"/>
                <a:gd name="T108" fmla="*/ 256 w 670"/>
                <a:gd name="T109" fmla="*/ 11 h 797"/>
                <a:gd name="T110" fmla="*/ 227 w 670"/>
                <a:gd name="T111" fmla="*/ 19 h 797"/>
                <a:gd name="T112" fmla="*/ 191 w 670"/>
                <a:gd name="T113" fmla="*/ 29 h 797"/>
                <a:gd name="T114" fmla="*/ 152 w 670"/>
                <a:gd name="T115" fmla="*/ 45 h 797"/>
                <a:gd name="T116" fmla="*/ 117 w 670"/>
                <a:gd name="T117" fmla="*/ 56 h 797"/>
                <a:gd name="T118" fmla="*/ 83 w 670"/>
                <a:gd name="T119" fmla="*/ 70 h 797"/>
                <a:gd name="T120" fmla="*/ 46 w 670"/>
                <a:gd name="T121" fmla="*/ 90 h 797"/>
                <a:gd name="T122" fmla="*/ 19 w 670"/>
                <a:gd name="T123" fmla="*/ 106 h 797"/>
                <a:gd name="T124" fmla="*/ 0 w 670"/>
                <a:gd name="T125" fmla="*/ 13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797">
                  <a:moveTo>
                    <a:pt x="4" y="145"/>
                  </a:moveTo>
                  <a:lnTo>
                    <a:pt x="8" y="149"/>
                  </a:lnTo>
                  <a:lnTo>
                    <a:pt x="14" y="154"/>
                  </a:lnTo>
                  <a:lnTo>
                    <a:pt x="19" y="157"/>
                  </a:lnTo>
                  <a:lnTo>
                    <a:pt x="23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9" y="165"/>
                  </a:lnTo>
                  <a:lnTo>
                    <a:pt x="48" y="165"/>
                  </a:lnTo>
                  <a:lnTo>
                    <a:pt x="56" y="165"/>
                  </a:lnTo>
                  <a:lnTo>
                    <a:pt x="64" y="170"/>
                  </a:lnTo>
                  <a:lnTo>
                    <a:pt x="71" y="170"/>
                  </a:lnTo>
                  <a:lnTo>
                    <a:pt x="81" y="175"/>
                  </a:lnTo>
                  <a:lnTo>
                    <a:pt x="85" y="175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07" y="184"/>
                  </a:lnTo>
                  <a:lnTo>
                    <a:pt x="112" y="186"/>
                  </a:lnTo>
                  <a:lnTo>
                    <a:pt x="117" y="191"/>
                  </a:lnTo>
                  <a:lnTo>
                    <a:pt x="124" y="194"/>
                  </a:lnTo>
                  <a:lnTo>
                    <a:pt x="127" y="195"/>
                  </a:lnTo>
                  <a:lnTo>
                    <a:pt x="132" y="198"/>
                  </a:lnTo>
                  <a:lnTo>
                    <a:pt x="137" y="200"/>
                  </a:lnTo>
                  <a:lnTo>
                    <a:pt x="142" y="203"/>
                  </a:lnTo>
                  <a:lnTo>
                    <a:pt x="146" y="207"/>
                  </a:lnTo>
                  <a:lnTo>
                    <a:pt x="153" y="208"/>
                  </a:lnTo>
                  <a:lnTo>
                    <a:pt x="161" y="213"/>
                  </a:lnTo>
                  <a:lnTo>
                    <a:pt x="165" y="219"/>
                  </a:lnTo>
                  <a:lnTo>
                    <a:pt x="169" y="223"/>
                  </a:lnTo>
                  <a:lnTo>
                    <a:pt x="174" y="228"/>
                  </a:lnTo>
                  <a:lnTo>
                    <a:pt x="181" y="232"/>
                  </a:lnTo>
                  <a:lnTo>
                    <a:pt x="186" y="237"/>
                  </a:lnTo>
                  <a:lnTo>
                    <a:pt x="191" y="244"/>
                  </a:lnTo>
                  <a:lnTo>
                    <a:pt x="199" y="249"/>
                  </a:lnTo>
                  <a:lnTo>
                    <a:pt x="202" y="255"/>
                  </a:lnTo>
                  <a:lnTo>
                    <a:pt x="208" y="258"/>
                  </a:lnTo>
                  <a:lnTo>
                    <a:pt x="216" y="267"/>
                  </a:lnTo>
                  <a:lnTo>
                    <a:pt x="220" y="274"/>
                  </a:lnTo>
                  <a:lnTo>
                    <a:pt x="227" y="280"/>
                  </a:lnTo>
                  <a:lnTo>
                    <a:pt x="231" y="288"/>
                  </a:lnTo>
                  <a:lnTo>
                    <a:pt x="236" y="296"/>
                  </a:lnTo>
                  <a:lnTo>
                    <a:pt x="241" y="303"/>
                  </a:lnTo>
                  <a:lnTo>
                    <a:pt x="246" y="312"/>
                  </a:lnTo>
                  <a:lnTo>
                    <a:pt x="254" y="323"/>
                  </a:lnTo>
                  <a:lnTo>
                    <a:pt x="260" y="328"/>
                  </a:lnTo>
                  <a:lnTo>
                    <a:pt x="265" y="342"/>
                  </a:lnTo>
                  <a:lnTo>
                    <a:pt x="273" y="349"/>
                  </a:lnTo>
                  <a:lnTo>
                    <a:pt x="279" y="363"/>
                  </a:lnTo>
                  <a:lnTo>
                    <a:pt x="285" y="374"/>
                  </a:lnTo>
                  <a:lnTo>
                    <a:pt x="290" y="390"/>
                  </a:lnTo>
                  <a:lnTo>
                    <a:pt x="298" y="403"/>
                  </a:lnTo>
                  <a:lnTo>
                    <a:pt x="302" y="413"/>
                  </a:lnTo>
                  <a:lnTo>
                    <a:pt x="307" y="424"/>
                  </a:lnTo>
                  <a:lnTo>
                    <a:pt x="311" y="438"/>
                  </a:lnTo>
                  <a:lnTo>
                    <a:pt x="319" y="453"/>
                  </a:lnTo>
                  <a:lnTo>
                    <a:pt x="320" y="463"/>
                  </a:lnTo>
                  <a:lnTo>
                    <a:pt x="325" y="475"/>
                  </a:lnTo>
                  <a:lnTo>
                    <a:pt x="327" y="486"/>
                  </a:lnTo>
                  <a:lnTo>
                    <a:pt x="332" y="496"/>
                  </a:lnTo>
                  <a:lnTo>
                    <a:pt x="334" y="507"/>
                  </a:lnTo>
                  <a:lnTo>
                    <a:pt x="338" y="519"/>
                  </a:lnTo>
                  <a:lnTo>
                    <a:pt x="340" y="530"/>
                  </a:lnTo>
                  <a:lnTo>
                    <a:pt x="345" y="541"/>
                  </a:lnTo>
                  <a:lnTo>
                    <a:pt x="345" y="550"/>
                  </a:lnTo>
                  <a:lnTo>
                    <a:pt x="348" y="559"/>
                  </a:lnTo>
                  <a:lnTo>
                    <a:pt x="348" y="569"/>
                  </a:lnTo>
                  <a:lnTo>
                    <a:pt x="350" y="580"/>
                  </a:lnTo>
                  <a:lnTo>
                    <a:pt x="352" y="588"/>
                  </a:lnTo>
                  <a:lnTo>
                    <a:pt x="352" y="599"/>
                  </a:lnTo>
                  <a:lnTo>
                    <a:pt x="352" y="607"/>
                  </a:lnTo>
                  <a:lnTo>
                    <a:pt x="354" y="616"/>
                  </a:lnTo>
                  <a:lnTo>
                    <a:pt x="354" y="625"/>
                  </a:lnTo>
                  <a:lnTo>
                    <a:pt x="357" y="632"/>
                  </a:lnTo>
                  <a:lnTo>
                    <a:pt x="357" y="641"/>
                  </a:lnTo>
                  <a:lnTo>
                    <a:pt x="357" y="650"/>
                  </a:lnTo>
                  <a:lnTo>
                    <a:pt x="357" y="658"/>
                  </a:lnTo>
                  <a:lnTo>
                    <a:pt x="357" y="666"/>
                  </a:lnTo>
                  <a:lnTo>
                    <a:pt x="357" y="671"/>
                  </a:lnTo>
                  <a:lnTo>
                    <a:pt x="357" y="680"/>
                  </a:lnTo>
                  <a:lnTo>
                    <a:pt x="357" y="687"/>
                  </a:lnTo>
                  <a:lnTo>
                    <a:pt x="354" y="692"/>
                  </a:lnTo>
                  <a:lnTo>
                    <a:pt x="354" y="699"/>
                  </a:lnTo>
                  <a:lnTo>
                    <a:pt x="354" y="705"/>
                  </a:lnTo>
                  <a:lnTo>
                    <a:pt x="352" y="711"/>
                  </a:lnTo>
                  <a:lnTo>
                    <a:pt x="352" y="717"/>
                  </a:lnTo>
                  <a:lnTo>
                    <a:pt x="352" y="724"/>
                  </a:lnTo>
                  <a:lnTo>
                    <a:pt x="352" y="729"/>
                  </a:lnTo>
                  <a:lnTo>
                    <a:pt x="352" y="734"/>
                  </a:lnTo>
                  <a:lnTo>
                    <a:pt x="350" y="738"/>
                  </a:lnTo>
                  <a:lnTo>
                    <a:pt x="350" y="742"/>
                  </a:lnTo>
                  <a:lnTo>
                    <a:pt x="350" y="747"/>
                  </a:lnTo>
                  <a:lnTo>
                    <a:pt x="348" y="751"/>
                  </a:lnTo>
                  <a:lnTo>
                    <a:pt x="348" y="757"/>
                  </a:lnTo>
                  <a:lnTo>
                    <a:pt x="348" y="761"/>
                  </a:lnTo>
                  <a:lnTo>
                    <a:pt x="348" y="765"/>
                  </a:lnTo>
                  <a:lnTo>
                    <a:pt x="348" y="772"/>
                  </a:lnTo>
                  <a:lnTo>
                    <a:pt x="348" y="779"/>
                  </a:lnTo>
                  <a:lnTo>
                    <a:pt x="348" y="784"/>
                  </a:lnTo>
                  <a:lnTo>
                    <a:pt x="350" y="788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58" y="797"/>
                  </a:lnTo>
                  <a:lnTo>
                    <a:pt x="365" y="797"/>
                  </a:lnTo>
                  <a:lnTo>
                    <a:pt x="370" y="797"/>
                  </a:lnTo>
                  <a:lnTo>
                    <a:pt x="375" y="797"/>
                  </a:lnTo>
                  <a:lnTo>
                    <a:pt x="379" y="797"/>
                  </a:lnTo>
                  <a:lnTo>
                    <a:pt x="387" y="797"/>
                  </a:lnTo>
                  <a:lnTo>
                    <a:pt x="392" y="797"/>
                  </a:lnTo>
                  <a:lnTo>
                    <a:pt x="398" y="797"/>
                  </a:lnTo>
                  <a:lnTo>
                    <a:pt x="403" y="795"/>
                  </a:lnTo>
                  <a:lnTo>
                    <a:pt x="409" y="795"/>
                  </a:lnTo>
                  <a:lnTo>
                    <a:pt x="413" y="793"/>
                  </a:lnTo>
                  <a:lnTo>
                    <a:pt x="420" y="793"/>
                  </a:lnTo>
                  <a:lnTo>
                    <a:pt x="425" y="790"/>
                  </a:lnTo>
                  <a:lnTo>
                    <a:pt x="432" y="788"/>
                  </a:lnTo>
                  <a:lnTo>
                    <a:pt x="437" y="787"/>
                  </a:lnTo>
                  <a:lnTo>
                    <a:pt x="444" y="784"/>
                  </a:lnTo>
                  <a:lnTo>
                    <a:pt x="448" y="782"/>
                  </a:lnTo>
                  <a:lnTo>
                    <a:pt x="456" y="779"/>
                  </a:lnTo>
                  <a:lnTo>
                    <a:pt x="459" y="776"/>
                  </a:lnTo>
                  <a:lnTo>
                    <a:pt x="467" y="775"/>
                  </a:lnTo>
                  <a:lnTo>
                    <a:pt x="471" y="770"/>
                  </a:lnTo>
                  <a:lnTo>
                    <a:pt x="478" y="768"/>
                  </a:lnTo>
                  <a:lnTo>
                    <a:pt x="483" y="763"/>
                  </a:lnTo>
                  <a:lnTo>
                    <a:pt x="487" y="761"/>
                  </a:lnTo>
                  <a:lnTo>
                    <a:pt x="494" y="759"/>
                  </a:lnTo>
                  <a:lnTo>
                    <a:pt x="502" y="757"/>
                  </a:lnTo>
                  <a:lnTo>
                    <a:pt x="505" y="751"/>
                  </a:lnTo>
                  <a:lnTo>
                    <a:pt x="512" y="747"/>
                  </a:lnTo>
                  <a:lnTo>
                    <a:pt x="517" y="742"/>
                  </a:lnTo>
                  <a:lnTo>
                    <a:pt x="521" y="740"/>
                  </a:lnTo>
                  <a:lnTo>
                    <a:pt x="528" y="734"/>
                  </a:lnTo>
                  <a:lnTo>
                    <a:pt x="533" y="732"/>
                  </a:lnTo>
                  <a:lnTo>
                    <a:pt x="537" y="726"/>
                  </a:lnTo>
                  <a:lnTo>
                    <a:pt x="545" y="724"/>
                  </a:lnTo>
                  <a:lnTo>
                    <a:pt x="549" y="717"/>
                  </a:lnTo>
                  <a:lnTo>
                    <a:pt x="553" y="713"/>
                  </a:lnTo>
                  <a:lnTo>
                    <a:pt x="558" y="711"/>
                  </a:lnTo>
                  <a:lnTo>
                    <a:pt x="563" y="705"/>
                  </a:lnTo>
                  <a:lnTo>
                    <a:pt x="570" y="701"/>
                  </a:lnTo>
                  <a:lnTo>
                    <a:pt x="574" y="696"/>
                  </a:lnTo>
                  <a:lnTo>
                    <a:pt x="578" y="692"/>
                  </a:lnTo>
                  <a:lnTo>
                    <a:pt x="583" y="691"/>
                  </a:lnTo>
                  <a:lnTo>
                    <a:pt x="588" y="683"/>
                  </a:lnTo>
                  <a:lnTo>
                    <a:pt x="591" y="680"/>
                  </a:lnTo>
                  <a:lnTo>
                    <a:pt x="595" y="676"/>
                  </a:lnTo>
                  <a:lnTo>
                    <a:pt x="602" y="671"/>
                  </a:lnTo>
                  <a:lnTo>
                    <a:pt x="608" y="662"/>
                  </a:lnTo>
                  <a:lnTo>
                    <a:pt x="617" y="655"/>
                  </a:lnTo>
                  <a:lnTo>
                    <a:pt x="625" y="646"/>
                  </a:lnTo>
                  <a:lnTo>
                    <a:pt x="630" y="637"/>
                  </a:lnTo>
                  <a:lnTo>
                    <a:pt x="638" y="630"/>
                  </a:lnTo>
                  <a:lnTo>
                    <a:pt x="645" y="621"/>
                  </a:lnTo>
                  <a:lnTo>
                    <a:pt x="650" y="616"/>
                  </a:lnTo>
                  <a:lnTo>
                    <a:pt x="654" y="611"/>
                  </a:lnTo>
                  <a:lnTo>
                    <a:pt x="658" y="605"/>
                  </a:lnTo>
                  <a:lnTo>
                    <a:pt x="663" y="601"/>
                  </a:lnTo>
                  <a:lnTo>
                    <a:pt x="663" y="596"/>
                  </a:lnTo>
                  <a:lnTo>
                    <a:pt x="665" y="591"/>
                  </a:lnTo>
                  <a:lnTo>
                    <a:pt x="665" y="587"/>
                  </a:lnTo>
                  <a:lnTo>
                    <a:pt x="669" y="582"/>
                  </a:lnTo>
                  <a:lnTo>
                    <a:pt x="669" y="576"/>
                  </a:lnTo>
                  <a:lnTo>
                    <a:pt x="669" y="569"/>
                  </a:lnTo>
                  <a:lnTo>
                    <a:pt x="670" y="55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4"/>
                  </a:lnTo>
                  <a:lnTo>
                    <a:pt x="670" y="538"/>
                  </a:lnTo>
                  <a:lnTo>
                    <a:pt x="670" y="534"/>
                  </a:lnTo>
                  <a:lnTo>
                    <a:pt x="670" y="530"/>
                  </a:lnTo>
                  <a:lnTo>
                    <a:pt x="670" y="522"/>
                  </a:lnTo>
                  <a:lnTo>
                    <a:pt x="670" y="519"/>
                  </a:lnTo>
                  <a:lnTo>
                    <a:pt x="670" y="513"/>
                  </a:lnTo>
                  <a:lnTo>
                    <a:pt x="669" y="507"/>
                  </a:lnTo>
                  <a:lnTo>
                    <a:pt x="669" y="500"/>
                  </a:lnTo>
                  <a:lnTo>
                    <a:pt x="669" y="496"/>
                  </a:lnTo>
                  <a:lnTo>
                    <a:pt x="669" y="488"/>
                  </a:lnTo>
                  <a:lnTo>
                    <a:pt x="665" y="483"/>
                  </a:lnTo>
                  <a:lnTo>
                    <a:pt x="665" y="475"/>
                  </a:lnTo>
                  <a:lnTo>
                    <a:pt x="665" y="470"/>
                  </a:lnTo>
                  <a:lnTo>
                    <a:pt x="665" y="463"/>
                  </a:lnTo>
                  <a:lnTo>
                    <a:pt x="663" y="457"/>
                  </a:lnTo>
                  <a:lnTo>
                    <a:pt x="663" y="449"/>
                  </a:lnTo>
                  <a:lnTo>
                    <a:pt x="661" y="442"/>
                  </a:lnTo>
                  <a:lnTo>
                    <a:pt x="661" y="438"/>
                  </a:lnTo>
                  <a:lnTo>
                    <a:pt x="658" y="429"/>
                  </a:lnTo>
                  <a:lnTo>
                    <a:pt x="658" y="423"/>
                  </a:lnTo>
                  <a:lnTo>
                    <a:pt x="657" y="413"/>
                  </a:lnTo>
                  <a:lnTo>
                    <a:pt x="654" y="408"/>
                  </a:lnTo>
                  <a:lnTo>
                    <a:pt x="654" y="399"/>
                  </a:lnTo>
                  <a:lnTo>
                    <a:pt x="651" y="392"/>
                  </a:lnTo>
                  <a:lnTo>
                    <a:pt x="650" y="386"/>
                  </a:lnTo>
                  <a:lnTo>
                    <a:pt x="646" y="376"/>
                  </a:lnTo>
                  <a:lnTo>
                    <a:pt x="645" y="369"/>
                  </a:lnTo>
                  <a:lnTo>
                    <a:pt x="645" y="363"/>
                  </a:lnTo>
                  <a:lnTo>
                    <a:pt x="640" y="353"/>
                  </a:lnTo>
                  <a:lnTo>
                    <a:pt x="640" y="348"/>
                  </a:lnTo>
                  <a:lnTo>
                    <a:pt x="636" y="340"/>
                  </a:lnTo>
                  <a:lnTo>
                    <a:pt x="633" y="330"/>
                  </a:lnTo>
                  <a:lnTo>
                    <a:pt x="630" y="323"/>
                  </a:lnTo>
                  <a:lnTo>
                    <a:pt x="629" y="313"/>
                  </a:lnTo>
                  <a:lnTo>
                    <a:pt x="625" y="308"/>
                  </a:lnTo>
                  <a:lnTo>
                    <a:pt x="621" y="298"/>
                  </a:lnTo>
                  <a:lnTo>
                    <a:pt x="620" y="292"/>
                  </a:lnTo>
                  <a:lnTo>
                    <a:pt x="617" y="283"/>
                  </a:lnTo>
                  <a:lnTo>
                    <a:pt x="613" y="275"/>
                  </a:lnTo>
                  <a:lnTo>
                    <a:pt x="611" y="267"/>
                  </a:lnTo>
                  <a:lnTo>
                    <a:pt x="605" y="258"/>
                  </a:lnTo>
                  <a:lnTo>
                    <a:pt x="604" y="250"/>
                  </a:lnTo>
                  <a:lnTo>
                    <a:pt x="600" y="244"/>
                  </a:lnTo>
                  <a:lnTo>
                    <a:pt x="595" y="237"/>
                  </a:lnTo>
                  <a:lnTo>
                    <a:pt x="591" y="225"/>
                  </a:lnTo>
                  <a:lnTo>
                    <a:pt x="588" y="219"/>
                  </a:lnTo>
                  <a:lnTo>
                    <a:pt x="583" y="212"/>
                  </a:lnTo>
                  <a:lnTo>
                    <a:pt x="578" y="207"/>
                  </a:lnTo>
                  <a:lnTo>
                    <a:pt x="574" y="200"/>
                  </a:lnTo>
                  <a:lnTo>
                    <a:pt x="571" y="195"/>
                  </a:lnTo>
                  <a:lnTo>
                    <a:pt x="566" y="186"/>
                  </a:lnTo>
                  <a:lnTo>
                    <a:pt x="565" y="182"/>
                  </a:lnTo>
                  <a:lnTo>
                    <a:pt x="561" y="175"/>
                  </a:lnTo>
                  <a:lnTo>
                    <a:pt x="558" y="170"/>
                  </a:lnTo>
                  <a:lnTo>
                    <a:pt x="553" y="165"/>
                  </a:lnTo>
                  <a:lnTo>
                    <a:pt x="549" y="159"/>
                  </a:lnTo>
                  <a:lnTo>
                    <a:pt x="545" y="152"/>
                  </a:lnTo>
                  <a:lnTo>
                    <a:pt x="540" y="149"/>
                  </a:lnTo>
                  <a:lnTo>
                    <a:pt x="536" y="145"/>
                  </a:lnTo>
                  <a:lnTo>
                    <a:pt x="530" y="138"/>
                  </a:lnTo>
                  <a:lnTo>
                    <a:pt x="527" y="134"/>
                  </a:lnTo>
                  <a:lnTo>
                    <a:pt x="524" y="129"/>
                  </a:lnTo>
                  <a:lnTo>
                    <a:pt x="519" y="125"/>
                  </a:lnTo>
                  <a:lnTo>
                    <a:pt x="515" y="120"/>
                  </a:lnTo>
                  <a:lnTo>
                    <a:pt x="511" y="115"/>
                  </a:lnTo>
                  <a:lnTo>
                    <a:pt x="505" y="111"/>
                  </a:lnTo>
                  <a:lnTo>
                    <a:pt x="498" y="102"/>
                  </a:lnTo>
                  <a:lnTo>
                    <a:pt x="487" y="95"/>
                  </a:lnTo>
                  <a:lnTo>
                    <a:pt x="483" y="90"/>
                  </a:lnTo>
                  <a:lnTo>
                    <a:pt x="478" y="84"/>
                  </a:lnTo>
                  <a:lnTo>
                    <a:pt x="473" y="81"/>
                  </a:lnTo>
                  <a:lnTo>
                    <a:pt x="471" y="79"/>
                  </a:lnTo>
                  <a:lnTo>
                    <a:pt x="462" y="70"/>
                  </a:lnTo>
                  <a:lnTo>
                    <a:pt x="456" y="65"/>
                  </a:lnTo>
                  <a:lnTo>
                    <a:pt x="448" y="59"/>
                  </a:lnTo>
                  <a:lnTo>
                    <a:pt x="444" y="56"/>
                  </a:lnTo>
                  <a:lnTo>
                    <a:pt x="442" y="54"/>
                  </a:lnTo>
                  <a:lnTo>
                    <a:pt x="437" y="54"/>
                  </a:lnTo>
                  <a:lnTo>
                    <a:pt x="428" y="46"/>
                  </a:lnTo>
                  <a:lnTo>
                    <a:pt x="420" y="40"/>
                  </a:lnTo>
                  <a:lnTo>
                    <a:pt x="412" y="36"/>
                  </a:lnTo>
                  <a:lnTo>
                    <a:pt x="404" y="31"/>
                  </a:lnTo>
                  <a:lnTo>
                    <a:pt x="398" y="24"/>
                  </a:lnTo>
                  <a:lnTo>
                    <a:pt x="388" y="20"/>
                  </a:lnTo>
                  <a:lnTo>
                    <a:pt x="382" y="19"/>
                  </a:lnTo>
                  <a:lnTo>
                    <a:pt x="375" y="15"/>
                  </a:lnTo>
                  <a:lnTo>
                    <a:pt x="369" y="11"/>
                  </a:lnTo>
                  <a:lnTo>
                    <a:pt x="362" y="11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0"/>
                  </a:lnTo>
                  <a:lnTo>
                    <a:pt x="311" y="0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9" y="6"/>
                  </a:lnTo>
                  <a:lnTo>
                    <a:pt x="274" y="7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5" y="15"/>
                  </a:lnTo>
                  <a:lnTo>
                    <a:pt x="241" y="15"/>
                  </a:lnTo>
                  <a:lnTo>
                    <a:pt x="231" y="17"/>
                  </a:lnTo>
                  <a:lnTo>
                    <a:pt x="227" y="19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5"/>
                  </a:lnTo>
                  <a:lnTo>
                    <a:pt x="191" y="29"/>
                  </a:lnTo>
                  <a:lnTo>
                    <a:pt x="182" y="31"/>
                  </a:lnTo>
                  <a:lnTo>
                    <a:pt x="174" y="36"/>
                  </a:lnTo>
                  <a:lnTo>
                    <a:pt x="166" y="37"/>
                  </a:lnTo>
                  <a:lnTo>
                    <a:pt x="161" y="42"/>
                  </a:lnTo>
                  <a:lnTo>
                    <a:pt x="152" y="45"/>
                  </a:lnTo>
                  <a:lnTo>
                    <a:pt x="142" y="49"/>
                  </a:lnTo>
                  <a:lnTo>
                    <a:pt x="132" y="50"/>
                  </a:lnTo>
                  <a:lnTo>
                    <a:pt x="127" y="56"/>
                  </a:lnTo>
                  <a:lnTo>
                    <a:pt x="121" y="56"/>
                  </a:lnTo>
                  <a:lnTo>
                    <a:pt x="117" y="56"/>
                  </a:lnTo>
                  <a:lnTo>
                    <a:pt x="112" y="58"/>
                  </a:lnTo>
                  <a:lnTo>
                    <a:pt x="110" y="59"/>
                  </a:lnTo>
                  <a:lnTo>
                    <a:pt x="99" y="65"/>
                  </a:lnTo>
                  <a:lnTo>
                    <a:pt x="92" y="67"/>
                  </a:lnTo>
                  <a:lnTo>
                    <a:pt x="83" y="70"/>
                  </a:lnTo>
                  <a:lnTo>
                    <a:pt x="75" y="74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28" y="99"/>
                  </a:lnTo>
                  <a:lnTo>
                    <a:pt x="23" y="102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" y="439"/>
              <a:ext cx="156" cy="102"/>
            </a:xfrm>
            <a:custGeom>
              <a:avLst/>
              <a:gdLst>
                <a:gd name="T0" fmla="*/ 622 w 625"/>
                <a:gd name="T1" fmla="*/ 67 h 409"/>
                <a:gd name="T2" fmla="*/ 604 w 625"/>
                <a:gd name="T3" fmla="*/ 46 h 409"/>
                <a:gd name="T4" fmla="*/ 583 w 625"/>
                <a:gd name="T5" fmla="*/ 27 h 409"/>
                <a:gd name="T6" fmla="*/ 558 w 625"/>
                <a:gd name="T7" fmla="*/ 15 h 409"/>
                <a:gd name="T8" fmla="*/ 530 w 625"/>
                <a:gd name="T9" fmla="*/ 5 h 409"/>
                <a:gd name="T10" fmla="*/ 505 w 625"/>
                <a:gd name="T11" fmla="*/ 0 h 409"/>
                <a:gd name="T12" fmla="*/ 487 w 625"/>
                <a:gd name="T13" fmla="*/ 0 h 409"/>
                <a:gd name="T14" fmla="*/ 466 w 625"/>
                <a:gd name="T15" fmla="*/ 0 h 409"/>
                <a:gd name="T16" fmla="*/ 446 w 625"/>
                <a:gd name="T17" fmla="*/ 6 h 409"/>
                <a:gd name="T18" fmla="*/ 417 w 625"/>
                <a:gd name="T19" fmla="*/ 13 h 409"/>
                <a:gd name="T20" fmla="*/ 391 w 625"/>
                <a:gd name="T21" fmla="*/ 25 h 409"/>
                <a:gd name="T22" fmla="*/ 360 w 625"/>
                <a:gd name="T23" fmla="*/ 35 h 409"/>
                <a:gd name="T24" fmla="*/ 331 w 625"/>
                <a:gd name="T25" fmla="*/ 48 h 409"/>
                <a:gd name="T26" fmla="*/ 301 w 625"/>
                <a:gd name="T27" fmla="*/ 60 h 409"/>
                <a:gd name="T28" fmla="*/ 274 w 625"/>
                <a:gd name="T29" fmla="*/ 73 h 409"/>
                <a:gd name="T30" fmla="*/ 245 w 625"/>
                <a:gd name="T31" fmla="*/ 86 h 409"/>
                <a:gd name="T32" fmla="*/ 221 w 625"/>
                <a:gd name="T33" fmla="*/ 98 h 409"/>
                <a:gd name="T34" fmla="*/ 203 w 625"/>
                <a:gd name="T35" fmla="*/ 108 h 409"/>
                <a:gd name="T36" fmla="*/ 183 w 625"/>
                <a:gd name="T37" fmla="*/ 119 h 409"/>
                <a:gd name="T38" fmla="*/ 160 w 625"/>
                <a:gd name="T39" fmla="*/ 130 h 409"/>
                <a:gd name="T40" fmla="*/ 135 w 625"/>
                <a:gd name="T41" fmla="*/ 144 h 409"/>
                <a:gd name="T42" fmla="*/ 116 w 625"/>
                <a:gd name="T43" fmla="*/ 157 h 409"/>
                <a:gd name="T44" fmla="*/ 95 w 625"/>
                <a:gd name="T45" fmla="*/ 171 h 409"/>
                <a:gd name="T46" fmla="*/ 75 w 625"/>
                <a:gd name="T47" fmla="*/ 188 h 409"/>
                <a:gd name="T48" fmla="*/ 54 w 625"/>
                <a:gd name="T49" fmla="*/ 201 h 409"/>
                <a:gd name="T50" fmla="*/ 37 w 625"/>
                <a:gd name="T51" fmla="*/ 214 h 409"/>
                <a:gd name="T52" fmla="*/ 14 w 625"/>
                <a:gd name="T53" fmla="*/ 243 h 409"/>
                <a:gd name="T54" fmla="*/ 0 w 625"/>
                <a:gd name="T55" fmla="*/ 268 h 409"/>
                <a:gd name="T56" fmla="*/ 0 w 625"/>
                <a:gd name="T57" fmla="*/ 298 h 409"/>
                <a:gd name="T58" fmla="*/ 1 w 625"/>
                <a:gd name="T59" fmla="*/ 325 h 409"/>
                <a:gd name="T60" fmla="*/ 8 w 625"/>
                <a:gd name="T61" fmla="*/ 350 h 409"/>
                <a:gd name="T62" fmla="*/ 22 w 625"/>
                <a:gd name="T63" fmla="*/ 375 h 409"/>
                <a:gd name="T64" fmla="*/ 41 w 625"/>
                <a:gd name="T65" fmla="*/ 393 h 409"/>
                <a:gd name="T66" fmla="*/ 67 w 625"/>
                <a:gd name="T67" fmla="*/ 405 h 409"/>
                <a:gd name="T68" fmla="*/ 95 w 625"/>
                <a:gd name="T69" fmla="*/ 409 h 409"/>
                <a:gd name="T70" fmla="*/ 118 w 625"/>
                <a:gd name="T71" fmla="*/ 405 h 409"/>
                <a:gd name="T72" fmla="*/ 135 w 625"/>
                <a:gd name="T73" fmla="*/ 398 h 409"/>
                <a:gd name="T74" fmla="*/ 158 w 625"/>
                <a:gd name="T75" fmla="*/ 389 h 409"/>
                <a:gd name="T76" fmla="*/ 183 w 625"/>
                <a:gd name="T77" fmla="*/ 378 h 409"/>
                <a:gd name="T78" fmla="*/ 208 w 625"/>
                <a:gd name="T79" fmla="*/ 364 h 409"/>
                <a:gd name="T80" fmla="*/ 238 w 625"/>
                <a:gd name="T81" fmla="*/ 350 h 409"/>
                <a:gd name="T82" fmla="*/ 267 w 625"/>
                <a:gd name="T83" fmla="*/ 339 h 409"/>
                <a:gd name="T84" fmla="*/ 296 w 625"/>
                <a:gd name="T85" fmla="*/ 323 h 409"/>
                <a:gd name="T86" fmla="*/ 326 w 625"/>
                <a:gd name="T87" fmla="*/ 309 h 409"/>
                <a:gd name="T88" fmla="*/ 356 w 625"/>
                <a:gd name="T89" fmla="*/ 298 h 409"/>
                <a:gd name="T90" fmla="*/ 388 w 625"/>
                <a:gd name="T91" fmla="*/ 281 h 409"/>
                <a:gd name="T92" fmla="*/ 416 w 625"/>
                <a:gd name="T93" fmla="*/ 268 h 409"/>
                <a:gd name="T94" fmla="*/ 442 w 625"/>
                <a:gd name="T95" fmla="*/ 256 h 409"/>
                <a:gd name="T96" fmla="*/ 467 w 625"/>
                <a:gd name="T97" fmla="*/ 248 h 409"/>
                <a:gd name="T98" fmla="*/ 493 w 625"/>
                <a:gd name="T99" fmla="*/ 236 h 409"/>
                <a:gd name="T100" fmla="*/ 514 w 625"/>
                <a:gd name="T101" fmla="*/ 226 h 409"/>
                <a:gd name="T102" fmla="*/ 531 w 625"/>
                <a:gd name="T103" fmla="*/ 222 h 409"/>
                <a:gd name="T104" fmla="*/ 558 w 625"/>
                <a:gd name="T105" fmla="*/ 214 h 409"/>
                <a:gd name="T106" fmla="*/ 575 w 625"/>
                <a:gd name="T107" fmla="*/ 206 h 409"/>
                <a:gd name="T108" fmla="*/ 595 w 625"/>
                <a:gd name="T109" fmla="*/ 193 h 409"/>
                <a:gd name="T110" fmla="*/ 608 w 625"/>
                <a:gd name="T111" fmla="*/ 160 h 409"/>
                <a:gd name="T112" fmla="*/ 612 w 625"/>
                <a:gd name="T113" fmla="*/ 142 h 409"/>
                <a:gd name="T114" fmla="*/ 617 w 625"/>
                <a:gd name="T115" fmla="*/ 121 h 409"/>
                <a:gd name="T116" fmla="*/ 622 w 625"/>
                <a:gd name="T117" fmla="*/ 104 h 409"/>
                <a:gd name="T118" fmla="*/ 625 w 625"/>
                <a:gd name="T11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409">
                  <a:moveTo>
                    <a:pt x="625" y="90"/>
                  </a:moveTo>
                  <a:lnTo>
                    <a:pt x="625" y="83"/>
                  </a:lnTo>
                  <a:lnTo>
                    <a:pt x="625" y="73"/>
                  </a:lnTo>
                  <a:lnTo>
                    <a:pt x="622" y="67"/>
                  </a:lnTo>
                  <a:lnTo>
                    <a:pt x="617" y="56"/>
                  </a:lnTo>
                  <a:lnTo>
                    <a:pt x="612" y="52"/>
                  </a:lnTo>
                  <a:lnTo>
                    <a:pt x="610" y="51"/>
                  </a:lnTo>
                  <a:lnTo>
                    <a:pt x="604" y="46"/>
                  </a:lnTo>
                  <a:lnTo>
                    <a:pt x="600" y="42"/>
                  </a:lnTo>
                  <a:lnTo>
                    <a:pt x="595" y="35"/>
                  </a:lnTo>
                  <a:lnTo>
                    <a:pt x="589" y="31"/>
                  </a:lnTo>
                  <a:lnTo>
                    <a:pt x="583" y="27"/>
                  </a:lnTo>
                  <a:lnTo>
                    <a:pt x="575" y="25"/>
                  </a:lnTo>
                  <a:lnTo>
                    <a:pt x="570" y="21"/>
                  </a:lnTo>
                  <a:lnTo>
                    <a:pt x="564" y="18"/>
                  </a:lnTo>
                  <a:lnTo>
                    <a:pt x="558" y="15"/>
                  </a:lnTo>
                  <a:lnTo>
                    <a:pt x="550" y="11"/>
                  </a:lnTo>
                  <a:lnTo>
                    <a:pt x="545" y="10"/>
                  </a:lnTo>
                  <a:lnTo>
                    <a:pt x="537" y="10"/>
                  </a:lnTo>
                  <a:lnTo>
                    <a:pt x="530" y="5"/>
                  </a:lnTo>
                  <a:lnTo>
                    <a:pt x="526" y="5"/>
                  </a:lnTo>
                  <a:lnTo>
                    <a:pt x="516" y="1"/>
                  </a:lnTo>
                  <a:lnTo>
                    <a:pt x="51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4" y="1"/>
                  </a:lnTo>
                  <a:lnTo>
                    <a:pt x="450" y="5"/>
                  </a:lnTo>
                  <a:lnTo>
                    <a:pt x="446" y="6"/>
                  </a:lnTo>
                  <a:lnTo>
                    <a:pt x="438" y="10"/>
                  </a:lnTo>
                  <a:lnTo>
                    <a:pt x="429" y="10"/>
                  </a:lnTo>
                  <a:lnTo>
                    <a:pt x="425" y="11"/>
                  </a:lnTo>
                  <a:lnTo>
                    <a:pt x="417" y="13"/>
                  </a:lnTo>
                  <a:lnTo>
                    <a:pt x="412" y="15"/>
                  </a:lnTo>
                  <a:lnTo>
                    <a:pt x="404" y="18"/>
                  </a:lnTo>
                  <a:lnTo>
                    <a:pt x="397" y="21"/>
                  </a:lnTo>
                  <a:lnTo>
                    <a:pt x="391" y="25"/>
                  </a:lnTo>
                  <a:lnTo>
                    <a:pt x="384" y="27"/>
                  </a:lnTo>
                  <a:lnTo>
                    <a:pt x="374" y="30"/>
                  </a:lnTo>
                  <a:lnTo>
                    <a:pt x="368" y="31"/>
                  </a:lnTo>
                  <a:lnTo>
                    <a:pt x="360" y="35"/>
                  </a:lnTo>
                  <a:lnTo>
                    <a:pt x="354" y="38"/>
                  </a:lnTo>
                  <a:lnTo>
                    <a:pt x="345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4" y="51"/>
                  </a:lnTo>
                  <a:lnTo>
                    <a:pt x="318" y="55"/>
                  </a:lnTo>
                  <a:lnTo>
                    <a:pt x="308" y="56"/>
                  </a:lnTo>
                  <a:lnTo>
                    <a:pt x="301" y="60"/>
                  </a:lnTo>
                  <a:lnTo>
                    <a:pt x="293" y="64"/>
                  </a:lnTo>
                  <a:lnTo>
                    <a:pt x="288" y="67"/>
                  </a:lnTo>
                  <a:lnTo>
                    <a:pt x="280" y="71"/>
                  </a:lnTo>
                  <a:lnTo>
                    <a:pt x="274" y="73"/>
                  </a:lnTo>
                  <a:lnTo>
                    <a:pt x="268" y="76"/>
                  </a:lnTo>
                  <a:lnTo>
                    <a:pt x="263" y="80"/>
                  </a:lnTo>
                  <a:lnTo>
                    <a:pt x="254" y="85"/>
                  </a:lnTo>
                  <a:lnTo>
                    <a:pt x="245" y="86"/>
                  </a:lnTo>
                  <a:lnTo>
                    <a:pt x="238" y="90"/>
                  </a:lnTo>
                  <a:lnTo>
                    <a:pt x="233" y="93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20" y="101"/>
                  </a:lnTo>
                  <a:lnTo>
                    <a:pt x="213" y="104"/>
                  </a:lnTo>
                  <a:lnTo>
                    <a:pt x="208" y="105"/>
                  </a:lnTo>
                  <a:lnTo>
                    <a:pt x="203" y="108"/>
                  </a:lnTo>
                  <a:lnTo>
                    <a:pt x="199" y="111"/>
                  </a:lnTo>
                  <a:lnTo>
                    <a:pt x="195" y="115"/>
                  </a:lnTo>
                  <a:lnTo>
                    <a:pt x="187" y="117"/>
                  </a:lnTo>
                  <a:lnTo>
                    <a:pt x="183" y="119"/>
                  </a:lnTo>
                  <a:lnTo>
                    <a:pt x="175" y="121"/>
                  </a:lnTo>
                  <a:lnTo>
                    <a:pt x="171" y="126"/>
                  </a:lnTo>
                  <a:lnTo>
                    <a:pt x="166" y="129"/>
                  </a:lnTo>
                  <a:lnTo>
                    <a:pt x="160" y="130"/>
                  </a:lnTo>
                  <a:lnTo>
                    <a:pt x="155" y="135"/>
                  </a:lnTo>
                  <a:lnTo>
                    <a:pt x="147" y="138"/>
                  </a:lnTo>
                  <a:lnTo>
                    <a:pt x="143" y="142"/>
                  </a:lnTo>
                  <a:lnTo>
                    <a:pt x="135" y="144"/>
                  </a:lnTo>
                  <a:lnTo>
                    <a:pt x="132" y="148"/>
                  </a:lnTo>
                  <a:lnTo>
                    <a:pt x="125" y="151"/>
                  </a:lnTo>
                  <a:lnTo>
                    <a:pt x="121" y="154"/>
                  </a:lnTo>
                  <a:lnTo>
                    <a:pt x="116" y="157"/>
                  </a:lnTo>
                  <a:lnTo>
                    <a:pt x="112" y="163"/>
                  </a:lnTo>
                  <a:lnTo>
                    <a:pt x="105" y="165"/>
                  </a:lnTo>
                  <a:lnTo>
                    <a:pt x="100" y="167"/>
                  </a:lnTo>
                  <a:lnTo>
                    <a:pt x="95" y="171"/>
                  </a:lnTo>
                  <a:lnTo>
                    <a:pt x="88" y="176"/>
                  </a:lnTo>
                  <a:lnTo>
                    <a:pt x="82" y="179"/>
                  </a:lnTo>
                  <a:lnTo>
                    <a:pt x="80" y="184"/>
                  </a:lnTo>
                  <a:lnTo>
                    <a:pt x="75" y="188"/>
                  </a:lnTo>
                  <a:lnTo>
                    <a:pt x="70" y="190"/>
                  </a:lnTo>
                  <a:lnTo>
                    <a:pt x="67" y="194"/>
                  </a:lnTo>
                  <a:lnTo>
                    <a:pt x="58" y="196"/>
                  </a:lnTo>
                  <a:lnTo>
                    <a:pt x="54" y="201"/>
                  </a:lnTo>
                  <a:lnTo>
                    <a:pt x="53" y="204"/>
                  </a:lnTo>
                  <a:lnTo>
                    <a:pt x="45" y="209"/>
                  </a:lnTo>
                  <a:lnTo>
                    <a:pt x="41" y="213"/>
                  </a:lnTo>
                  <a:lnTo>
                    <a:pt x="37" y="214"/>
                  </a:lnTo>
                  <a:lnTo>
                    <a:pt x="33" y="218"/>
                  </a:lnTo>
                  <a:lnTo>
                    <a:pt x="28" y="226"/>
                  </a:lnTo>
                  <a:lnTo>
                    <a:pt x="20" y="234"/>
                  </a:lnTo>
                  <a:lnTo>
                    <a:pt x="14" y="243"/>
                  </a:lnTo>
                  <a:lnTo>
                    <a:pt x="12" y="248"/>
                  </a:lnTo>
                  <a:lnTo>
                    <a:pt x="7" y="255"/>
                  </a:lnTo>
                  <a:lnTo>
                    <a:pt x="3" y="263"/>
                  </a:lnTo>
                  <a:lnTo>
                    <a:pt x="0" y="268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3" y="339"/>
                  </a:lnTo>
                  <a:lnTo>
                    <a:pt x="7" y="346"/>
                  </a:lnTo>
                  <a:lnTo>
                    <a:pt x="8" y="350"/>
                  </a:lnTo>
                  <a:lnTo>
                    <a:pt x="12" y="356"/>
                  </a:lnTo>
                  <a:lnTo>
                    <a:pt x="14" y="364"/>
                  </a:lnTo>
                  <a:lnTo>
                    <a:pt x="17" y="369"/>
                  </a:lnTo>
                  <a:lnTo>
                    <a:pt x="22" y="375"/>
                  </a:lnTo>
                  <a:lnTo>
                    <a:pt x="28" y="380"/>
                  </a:lnTo>
                  <a:lnTo>
                    <a:pt x="32" y="384"/>
                  </a:lnTo>
                  <a:lnTo>
                    <a:pt x="37" y="389"/>
                  </a:lnTo>
                  <a:lnTo>
                    <a:pt x="41" y="393"/>
                  </a:lnTo>
                  <a:lnTo>
                    <a:pt x="45" y="396"/>
                  </a:lnTo>
                  <a:lnTo>
                    <a:pt x="53" y="401"/>
                  </a:lnTo>
                  <a:lnTo>
                    <a:pt x="57" y="403"/>
                  </a:lnTo>
                  <a:lnTo>
                    <a:pt x="67" y="405"/>
                  </a:lnTo>
                  <a:lnTo>
                    <a:pt x="72" y="409"/>
                  </a:lnTo>
                  <a:lnTo>
                    <a:pt x="80" y="409"/>
                  </a:lnTo>
                  <a:lnTo>
                    <a:pt x="87" y="409"/>
                  </a:lnTo>
                  <a:lnTo>
                    <a:pt x="95" y="409"/>
                  </a:lnTo>
                  <a:lnTo>
                    <a:pt x="105" y="409"/>
                  </a:lnTo>
                  <a:lnTo>
                    <a:pt x="107" y="405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2" y="403"/>
                  </a:lnTo>
                  <a:lnTo>
                    <a:pt x="128" y="401"/>
                  </a:lnTo>
                  <a:lnTo>
                    <a:pt x="132" y="401"/>
                  </a:lnTo>
                  <a:lnTo>
                    <a:pt x="135" y="398"/>
                  </a:lnTo>
                  <a:lnTo>
                    <a:pt x="143" y="396"/>
                  </a:lnTo>
                  <a:lnTo>
                    <a:pt x="147" y="393"/>
                  </a:lnTo>
                  <a:lnTo>
                    <a:pt x="153" y="392"/>
                  </a:lnTo>
                  <a:lnTo>
                    <a:pt x="158" y="389"/>
                  </a:lnTo>
                  <a:lnTo>
                    <a:pt x="166" y="386"/>
                  </a:lnTo>
                  <a:lnTo>
                    <a:pt x="171" y="382"/>
                  </a:lnTo>
                  <a:lnTo>
                    <a:pt x="175" y="380"/>
                  </a:lnTo>
                  <a:lnTo>
                    <a:pt x="183" y="378"/>
                  </a:lnTo>
                  <a:lnTo>
                    <a:pt x="187" y="373"/>
                  </a:lnTo>
                  <a:lnTo>
                    <a:pt x="196" y="371"/>
                  </a:lnTo>
                  <a:lnTo>
                    <a:pt x="203" y="369"/>
                  </a:lnTo>
                  <a:lnTo>
                    <a:pt x="208" y="364"/>
                  </a:lnTo>
                  <a:lnTo>
                    <a:pt x="216" y="361"/>
                  </a:lnTo>
                  <a:lnTo>
                    <a:pt x="221" y="359"/>
                  </a:lnTo>
                  <a:lnTo>
                    <a:pt x="228" y="355"/>
                  </a:lnTo>
                  <a:lnTo>
                    <a:pt x="238" y="350"/>
                  </a:lnTo>
                  <a:lnTo>
                    <a:pt x="245" y="350"/>
                  </a:lnTo>
                  <a:lnTo>
                    <a:pt x="251" y="346"/>
                  </a:lnTo>
                  <a:lnTo>
                    <a:pt x="258" y="343"/>
                  </a:lnTo>
                  <a:lnTo>
                    <a:pt x="267" y="339"/>
                  </a:lnTo>
                  <a:lnTo>
                    <a:pt x="271" y="334"/>
                  </a:lnTo>
                  <a:lnTo>
                    <a:pt x="279" y="328"/>
                  </a:lnTo>
                  <a:lnTo>
                    <a:pt x="288" y="328"/>
                  </a:lnTo>
                  <a:lnTo>
                    <a:pt x="296" y="323"/>
                  </a:lnTo>
                  <a:lnTo>
                    <a:pt x="304" y="323"/>
                  </a:lnTo>
                  <a:lnTo>
                    <a:pt x="313" y="318"/>
                  </a:lnTo>
                  <a:lnTo>
                    <a:pt x="318" y="314"/>
                  </a:lnTo>
                  <a:lnTo>
                    <a:pt x="326" y="309"/>
                  </a:lnTo>
                  <a:lnTo>
                    <a:pt x="333" y="306"/>
                  </a:lnTo>
                  <a:lnTo>
                    <a:pt x="343" y="302"/>
                  </a:lnTo>
                  <a:lnTo>
                    <a:pt x="349" y="300"/>
                  </a:lnTo>
                  <a:lnTo>
                    <a:pt x="356" y="298"/>
                  </a:lnTo>
                  <a:lnTo>
                    <a:pt x="366" y="293"/>
                  </a:lnTo>
                  <a:lnTo>
                    <a:pt x="372" y="290"/>
                  </a:lnTo>
                  <a:lnTo>
                    <a:pt x="379" y="286"/>
                  </a:lnTo>
                  <a:lnTo>
                    <a:pt x="388" y="281"/>
                  </a:lnTo>
                  <a:lnTo>
                    <a:pt x="395" y="280"/>
                  </a:lnTo>
                  <a:lnTo>
                    <a:pt x="399" y="275"/>
                  </a:lnTo>
                  <a:lnTo>
                    <a:pt x="409" y="273"/>
                  </a:lnTo>
                  <a:lnTo>
                    <a:pt x="416" y="268"/>
                  </a:lnTo>
                  <a:lnTo>
                    <a:pt x="421" y="264"/>
                  </a:lnTo>
                  <a:lnTo>
                    <a:pt x="429" y="263"/>
                  </a:lnTo>
                  <a:lnTo>
                    <a:pt x="437" y="259"/>
                  </a:lnTo>
                  <a:lnTo>
                    <a:pt x="442" y="256"/>
                  </a:lnTo>
                  <a:lnTo>
                    <a:pt x="450" y="255"/>
                  </a:lnTo>
                  <a:lnTo>
                    <a:pt x="454" y="250"/>
                  </a:lnTo>
                  <a:lnTo>
                    <a:pt x="464" y="250"/>
                  </a:lnTo>
                  <a:lnTo>
                    <a:pt x="467" y="248"/>
                  </a:lnTo>
                  <a:lnTo>
                    <a:pt x="476" y="244"/>
                  </a:lnTo>
                  <a:lnTo>
                    <a:pt x="479" y="243"/>
                  </a:lnTo>
                  <a:lnTo>
                    <a:pt x="487" y="238"/>
                  </a:lnTo>
                  <a:lnTo>
                    <a:pt x="493" y="236"/>
                  </a:lnTo>
                  <a:lnTo>
                    <a:pt x="501" y="234"/>
                  </a:lnTo>
                  <a:lnTo>
                    <a:pt x="505" y="231"/>
                  </a:lnTo>
                  <a:lnTo>
                    <a:pt x="509" y="230"/>
                  </a:lnTo>
                  <a:lnTo>
                    <a:pt x="514" y="226"/>
                  </a:lnTo>
                  <a:lnTo>
                    <a:pt x="518" y="226"/>
                  </a:lnTo>
                  <a:lnTo>
                    <a:pt x="522" y="225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7" y="219"/>
                  </a:lnTo>
                  <a:lnTo>
                    <a:pt x="545" y="218"/>
                  </a:lnTo>
                  <a:lnTo>
                    <a:pt x="550" y="218"/>
                  </a:lnTo>
                  <a:lnTo>
                    <a:pt x="558" y="214"/>
                  </a:lnTo>
                  <a:lnTo>
                    <a:pt x="562" y="213"/>
                  </a:lnTo>
                  <a:lnTo>
                    <a:pt x="567" y="213"/>
                  </a:lnTo>
                  <a:lnTo>
                    <a:pt x="571" y="210"/>
                  </a:lnTo>
                  <a:lnTo>
                    <a:pt x="575" y="206"/>
                  </a:lnTo>
                  <a:lnTo>
                    <a:pt x="580" y="204"/>
                  </a:lnTo>
                  <a:lnTo>
                    <a:pt x="584" y="201"/>
                  </a:lnTo>
                  <a:lnTo>
                    <a:pt x="589" y="200"/>
                  </a:lnTo>
                  <a:lnTo>
                    <a:pt x="595" y="193"/>
                  </a:lnTo>
                  <a:lnTo>
                    <a:pt x="598" y="184"/>
                  </a:lnTo>
                  <a:lnTo>
                    <a:pt x="604" y="175"/>
                  </a:lnTo>
                  <a:lnTo>
                    <a:pt x="608" y="167"/>
                  </a:lnTo>
                  <a:lnTo>
                    <a:pt x="608" y="160"/>
                  </a:lnTo>
                  <a:lnTo>
                    <a:pt x="610" y="156"/>
                  </a:lnTo>
                  <a:lnTo>
                    <a:pt x="610" y="151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12" y="135"/>
                  </a:lnTo>
                  <a:lnTo>
                    <a:pt x="614" y="130"/>
                  </a:lnTo>
                  <a:lnTo>
                    <a:pt x="617" y="126"/>
                  </a:lnTo>
                  <a:lnTo>
                    <a:pt x="617" y="121"/>
                  </a:lnTo>
                  <a:lnTo>
                    <a:pt x="617" y="117"/>
                  </a:lnTo>
                  <a:lnTo>
                    <a:pt x="617" y="111"/>
                  </a:lnTo>
                  <a:lnTo>
                    <a:pt x="619" y="108"/>
                  </a:lnTo>
                  <a:lnTo>
                    <a:pt x="622" y="104"/>
                  </a:lnTo>
                  <a:lnTo>
                    <a:pt x="622" y="98"/>
                  </a:lnTo>
                  <a:lnTo>
                    <a:pt x="623" y="93"/>
                  </a:lnTo>
                  <a:lnTo>
                    <a:pt x="625" y="90"/>
                  </a:lnTo>
                  <a:lnTo>
                    <a:pt x="62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31" y="69"/>
              <a:ext cx="389" cy="358"/>
            </a:xfrm>
            <a:custGeom>
              <a:avLst/>
              <a:gdLst>
                <a:gd name="T0" fmla="*/ 1344 w 1559"/>
                <a:gd name="T1" fmla="*/ 12 h 1434"/>
                <a:gd name="T2" fmla="*/ 1307 w 1559"/>
                <a:gd name="T3" fmla="*/ 32 h 1434"/>
                <a:gd name="T4" fmla="*/ 1257 w 1559"/>
                <a:gd name="T5" fmla="*/ 59 h 1434"/>
                <a:gd name="T6" fmla="*/ 1192 w 1559"/>
                <a:gd name="T7" fmla="*/ 98 h 1434"/>
                <a:gd name="T8" fmla="*/ 1118 w 1559"/>
                <a:gd name="T9" fmla="*/ 146 h 1434"/>
                <a:gd name="T10" fmla="*/ 1034 w 1559"/>
                <a:gd name="T11" fmla="*/ 205 h 1434"/>
                <a:gd name="T12" fmla="*/ 946 w 1559"/>
                <a:gd name="T13" fmla="*/ 275 h 1434"/>
                <a:gd name="T14" fmla="*/ 843 w 1559"/>
                <a:gd name="T15" fmla="*/ 353 h 1434"/>
                <a:gd name="T16" fmla="*/ 741 w 1559"/>
                <a:gd name="T17" fmla="*/ 438 h 1434"/>
                <a:gd name="T18" fmla="*/ 629 w 1559"/>
                <a:gd name="T19" fmla="*/ 538 h 1434"/>
                <a:gd name="T20" fmla="*/ 509 w 1559"/>
                <a:gd name="T21" fmla="*/ 655 h 1434"/>
                <a:gd name="T22" fmla="*/ 389 w 1559"/>
                <a:gd name="T23" fmla="*/ 779 h 1434"/>
                <a:gd name="T24" fmla="*/ 276 w 1559"/>
                <a:gd name="T25" fmla="*/ 906 h 1434"/>
                <a:gd name="T26" fmla="*/ 174 w 1559"/>
                <a:gd name="T27" fmla="*/ 1027 h 1434"/>
                <a:gd name="T28" fmla="*/ 92 w 1559"/>
                <a:gd name="T29" fmla="*/ 1145 h 1434"/>
                <a:gd name="T30" fmla="*/ 32 w 1559"/>
                <a:gd name="T31" fmla="*/ 1243 h 1434"/>
                <a:gd name="T32" fmla="*/ 3 w 1559"/>
                <a:gd name="T33" fmla="*/ 1321 h 1434"/>
                <a:gd name="T34" fmla="*/ 7 w 1559"/>
                <a:gd name="T35" fmla="*/ 1373 h 1434"/>
                <a:gd name="T36" fmla="*/ 34 w 1559"/>
                <a:gd name="T37" fmla="*/ 1417 h 1434"/>
                <a:gd name="T38" fmla="*/ 72 w 1559"/>
                <a:gd name="T39" fmla="*/ 1434 h 1434"/>
                <a:gd name="T40" fmla="*/ 103 w 1559"/>
                <a:gd name="T41" fmla="*/ 1412 h 1434"/>
                <a:gd name="T42" fmla="*/ 142 w 1559"/>
                <a:gd name="T43" fmla="*/ 1381 h 1434"/>
                <a:gd name="T44" fmla="*/ 188 w 1559"/>
                <a:gd name="T45" fmla="*/ 1346 h 1434"/>
                <a:gd name="T46" fmla="*/ 235 w 1559"/>
                <a:gd name="T47" fmla="*/ 1309 h 1434"/>
                <a:gd name="T48" fmla="*/ 285 w 1559"/>
                <a:gd name="T49" fmla="*/ 1272 h 1434"/>
                <a:gd name="T50" fmla="*/ 326 w 1559"/>
                <a:gd name="T51" fmla="*/ 1241 h 1434"/>
                <a:gd name="T52" fmla="*/ 356 w 1559"/>
                <a:gd name="T53" fmla="*/ 1212 h 1434"/>
                <a:gd name="T54" fmla="*/ 387 w 1559"/>
                <a:gd name="T55" fmla="*/ 1181 h 1434"/>
                <a:gd name="T56" fmla="*/ 412 w 1559"/>
                <a:gd name="T57" fmla="*/ 1149 h 1434"/>
                <a:gd name="T58" fmla="*/ 442 w 1559"/>
                <a:gd name="T59" fmla="*/ 1108 h 1434"/>
                <a:gd name="T60" fmla="*/ 488 w 1559"/>
                <a:gd name="T61" fmla="*/ 1055 h 1434"/>
                <a:gd name="T62" fmla="*/ 537 w 1559"/>
                <a:gd name="T63" fmla="*/ 1009 h 1434"/>
                <a:gd name="T64" fmla="*/ 572 w 1559"/>
                <a:gd name="T65" fmla="*/ 989 h 1434"/>
                <a:gd name="T66" fmla="*/ 626 w 1559"/>
                <a:gd name="T67" fmla="*/ 959 h 1434"/>
                <a:gd name="T68" fmla="*/ 693 w 1559"/>
                <a:gd name="T69" fmla="*/ 928 h 1434"/>
                <a:gd name="T70" fmla="*/ 768 w 1559"/>
                <a:gd name="T71" fmla="*/ 893 h 1434"/>
                <a:gd name="T72" fmla="*/ 848 w 1559"/>
                <a:gd name="T73" fmla="*/ 855 h 1434"/>
                <a:gd name="T74" fmla="*/ 927 w 1559"/>
                <a:gd name="T75" fmla="*/ 817 h 1434"/>
                <a:gd name="T76" fmla="*/ 1001 w 1559"/>
                <a:gd name="T77" fmla="*/ 783 h 1434"/>
                <a:gd name="T78" fmla="*/ 1064 w 1559"/>
                <a:gd name="T79" fmla="*/ 751 h 1434"/>
                <a:gd name="T80" fmla="*/ 1117 w 1559"/>
                <a:gd name="T81" fmla="*/ 721 h 1434"/>
                <a:gd name="T82" fmla="*/ 1154 w 1559"/>
                <a:gd name="T83" fmla="*/ 695 h 1434"/>
                <a:gd name="T84" fmla="*/ 1186 w 1559"/>
                <a:gd name="T85" fmla="*/ 667 h 1434"/>
                <a:gd name="T86" fmla="*/ 1226 w 1559"/>
                <a:gd name="T87" fmla="*/ 632 h 1434"/>
                <a:gd name="T88" fmla="*/ 1269 w 1559"/>
                <a:gd name="T89" fmla="*/ 596 h 1434"/>
                <a:gd name="T90" fmla="*/ 1315 w 1559"/>
                <a:gd name="T91" fmla="*/ 559 h 1434"/>
                <a:gd name="T92" fmla="*/ 1356 w 1559"/>
                <a:gd name="T93" fmla="*/ 522 h 1434"/>
                <a:gd name="T94" fmla="*/ 1396 w 1559"/>
                <a:gd name="T95" fmla="*/ 488 h 1434"/>
                <a:gd name="T96" fmla="*/ 1440 w 1559"/>
                <a:gd name="T97" fmla="*/ 449 h 1434"/>
                <a:gd name="T98" fmla="*/ 1477 w 1559"/>
                <a:gd name="T99" fmla="*/ 413 h 1434"/>
                <a:gd name="T100" fmla="*/ 1507 w 1559"/>
                <a:gd name="T101" fmla="*/ 376 h 1434"/>
                <a:gd name="T102" fmla="*/ 1532 w 1559"/>
                <a:gd name="T103" fmla="*/ 340 h 1434"/>
                <a:gd name="T104" fmla="*/ 1553 w 1559"/>
                <a:gd name="T105" fmla="*/ 309 h 1434"/>
                <a:gd name="T106" fmla="*/ 1559 w 1559"/>
                <a:gd name="T107" fmla="*/ 269 h 1434"/>
                <a:gd name="T108" fmla="*/ 1553 w 1559"/>
                <a:gd name="T109" fmla="*/ 225 h 1434"/>
                <a:gd name="T110" fmla="*/ 1536 w 1559"/>
                <a:gd name="T111" fmla="*/ 178 h 1434"/>
                <a:gd name="T112" fmla="*/ 1515 w 1559"/>
                <a:gd name="T113" fmla="*/ 132 h 1434"/>
                <a:gd name="T114" fmla="*/ 1489 w 1559"/>
                <a:gd name="T115" fmla="*/ 90 h 1434"/>
                <a:gd name="T116" fmla="*/ 1456 w 1559"/>
                <a:gd name="T117" fmla="*/ 58 h 1434"/>
                <a:gd name="T118" fmla="*/ 1425 w 1559"/>
                <a:gd name="T119" fmla="*/ 28 h 1434"/>
                <a:gd name="T120" fmla="*/ 1382 w 1559"/>
                <a:gd name="T121" fmla="*/ 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9" h="1434">
                  <a:moveTo>
                    <a:pt x="1371" y="3"/>
                  </a:moveTo>
                  <a:lnTo>
                    <a:pt x="1369" y="3"/>
                  </a:lnTo>
                  <a:lnTo>
                    <a:pt x="1365" y="3"/>
                  </a:lnTo>
                  <a:lnTo>
                    <a:pt x="1357" y="7"/>
                  </a:lnTo>
                  <a:lnTo>
                    <a:pt x="1355" y="9"/>
                  </a:lnTo>
                  <a:lnTo>
                    <a:pt x="1350" y="9"/>
                  </a:lnTo>
                  <a:lnTo>
                    <a:pt x="1344" y="12"/>
                  </a:lnTo>
                  <a:lnTo>
                    <a:pt x="1340" y="15"/>
                  </a:lnTo>
                  <a:lnTo>
                    <a:pt x="1336" y="19"/>
                  </a:lnTo>
                  <a:lnTo>
                    <a:pt x="1328" y="19"/>
                  </a:lnTo>
                  <a:lnTo>
                    <a:pt x="1325" y="23"/>
                  </a:lnTo>
                  <a:lnTo>
                    <a:pt x="1319" y="25"/>
                  </a:lnTo>
                  <a:lnTo>
                    <a:pt x="1315" y="28"/>
                  </a:lnTo>
                  <a:lnTo>
                    <a:pt x="1307" y="32"/>
                  </a:lnTo>
                  <a:lnTo>
                    <a:pt x="1302" y="37"/>
                  </a:lnTo>
                  <a:lnTo>
                    <a:pt x="1294" y="40"/>
                  </a:lnTo>
                  <a:lnTo>
                    <a:pt x="1288" y="44"/>
                  </a:lnTo>
                  <a:lnTo>
                    <a:pt x="1277" y="46"/>
                  </a:lnTo>
                  <a:lnTo>
                    <a:pt x="1272" y="52"/>
                  </a:lnTo>
                  <a:lnTo>
                    <a:pt x="1264" y="58"/>
                  </a:lnTo>
                  <a:lnTo>
                    <a:pt x="1257" y="59"/>
                  </a:lnTo>
                  <a:lnTo>
                    <a:pt x="1248" y="66"/>
                  </a:lnTo>
                  <a:lnTo>
                    <a:pt x="1239" y="71"/>
                  </a:lnTo>
                  <a:lnTo>
                    <a:pt x="1230" y="77"/>
                  </a:lnTo>
                  <a:lnTo>
                    <a:pt x="1222" y="83"/>
                  </a:lnTo>
                  <a:lnTo>
                    <a:pt x="1211" y="87"/>
                  </a:lnTo>
                  <a:lnTo>
                    <a:pt x="1204" y="91"/>
                  </a:lnTo>
                  <a:lnTo>
                    <a:pt x="1192" y="98"/>
                  </a:lnTo>
                  <a:lnTo>
                    <a:pt x="1182" y="107"/>
                  </a:lnTo>
                  <a:lnTo>
                    <a:pt x="1173" y="112"/>
                  </a:lnTo>
                  <a:lnTo>
                    <a:pt x="1161" y="120"/>
                  </a:lnTo>
                  <a:lnTo>
                    <a:pt x="1154" y="126"/>
                  </a:lnTo>
                  <a:lnTo>
                    <a:pt x="1142" y="133"/>
                  </a:lnTo>
                  <a:lnTo>
                    <a:pt x="1130" y="140"/>
                  </a:lnTo>
                  <a:lnTo>
                    <a:pt x="1118" y="146"/>
                  </a:lnTo>
                  <a:lnTo>
                    <a:pt x="1106" y="155"/>
                  </a:lnTo>
                  <a:lnTo>
                    <a:pt x="1094" y="165"/>
                  </a:lnTo>
                  <a:lnTo>
                    <a:pt x="1081" y="171"/>
                  </a:lnTo>
                  <a:lnTo>
                    <a:pt x="1072" y="180"/>
                  </a:lnTo>
                  <a:lnTo>
                    <a:pt x="1061" y="188"/>
                  </a:lnTo>
                  <a:lnTo>
                    <a:pt x="1047" y="196"/>
                  </a:lnTo>
                  <a:lnTo>
                    <a:pt x="1034" y="205"/>
                  </a:lnTo>
                  <a:lnTo>
                    <a:pt x="1022" y="216"/>
                  </a:lnTo>
                  <a:lnTo>
                    <a:pt x="1010" y="225"/>
                  </a:lnTo>
                  <a:lnTo>
                    <a:pt x="997" y="233"/>
                  </a:lnTo>
                  <a:lnTo>
                    <a:pt x="984" y="245"/>
                  </a:lnTo>
                  <a:lnTo>
                    <a:pt x="971" y="255"/>
                  </a:lnTo>
                  <a:lnTo>
                    <a:pt x="956" y="263"/>
                  </a:lnTo>
                  <a:lnTo>
                    <a:pt x="946" y="275"/>
                  </a:lnTo>
                  <a:lnTo>
                    <a:pt x="929" y="284"/>
                  </a:lnTo>
                  <a:lnTo>
                    <a:pt x="915" y="296"/>
                  </a:lnTo>
                  <a:lnTo>
                    <a:pt x="901" y="307"/>
                  </a:lnTo>
                  <a:lnTo>
                    <a:pt x="890" y="319"/>
                  </a:lnTo>
                  <a:lnTo>
                    <a:pt x="873" y="329"/>
                  </a:lnTo>
                  <a:lnTo>
                    <a:pt x="860" y="340"/>
                  </a:lnTo>
                  <a:lnTo>
                    <a:pt x="843" y="353"/>
                  </a:lnTo>
                  <a:lnTo>
                    <a:pt x="830" y="365"/>
                  </a:lnTo>
                  <a:lnTo>
                    <a:pt x="817" y="376"/>
                  </a:lnTo>
                  <a:lnTo>
                    <a:pt x="800" y="388"/>
                  </a:lnTo>
                  <a:lnTo>
                    <a:pt x="787" y="401"/>
                  </a:lnTo>
                  <a:lnTo>
                    <a:pt x="773" y="415"/>
                  </a:lnTo>
                  <a:lnTo>
                    <a:pt x="758" y="426"/>
                  </a:lnTo>
                  <a:lnTo>
                    <a:pt x="741" y="438"/>
                  </a:lnTo>
                  <a:lnTo>
                    <a:pt x="727" y="454"/>
                  </a:lnTo>
                  <a:lnTo>
                    <a:pt x="710" y="468"/>
                  </a:lnTo>
                  <a:lnTo>
                    <a:pt x="693" y="479"/>
                  </a:lnTo>
                  <a:lnTo>
                    <a:pt x="677" y="495"/>
                  </a:lnTo>
                  <a:lnTo>
                    <a:pt x="663" y="508"/>
                  </a:lnTo>
                  <a:lnTo>
                    <a:pt x="645" y="524"/>
                  </a:lnTo>
                  <a:lnTo>
                    <a:pt x="629" y="538"/>
                  </a:lnTo>
                  <a:lnTo>
                    <a:pt x="613" y="554"/>
                  </a:lnTo>
                  <a:lnTo>
                    <a:pt x="595" y="572"/>
                  </a:lnTo>
                  <a:lnTo>
                    <a:pt x="579" y="588"/>
                  </a:lnTo>
                  <a:lnTo>
                    <a:pt x="562" y="604"/>
                  </a:lnTo>
                  <a:lnTo>
                    <a:pt x="542" y="621"/>
                  </a:lnTo>
                  <a:lnTo>
                    <a:pt x="526" y="639"/>
                  </a:lnTo>
                  <a:lnTo>
                    <a:pt x="509" y="655"/>
                  </a:lnTo>
                  <a:lnTo>
                    <a:pt x="492" y="671"/>
                  </a:lnTo>
                  <a:lnTo>
                    <a:pt x="476" y="692"/>
                  </a:lnTo>
                  <a:lnTo>
                    <a:pt x="455" y="708"/>
                  </a:lnTo>
                  <a:lnTo>
                    <a:pt x="439" y="726"/>
                  </a:lnTo>
                  <a:lnTo>
                    <a:pt x="424" y="745"/>
                  </a:lnTo>
                  <a:lnTo>
                    <a:pt x="404" y="762"/>
                  </a:lnTo>
                  <a:lnTo>
                    <a:pt x="389" y="779"/>
                  </a:lnTo>
                  <a:lnTo>
                    <a:pt x="374" y="797"/>
                  </a:lnTo>
                  <a:lnTo>
                    <a:pt x="354" y="816"/>
                  </a:lnTo>
                  <a:lnTo>
                    <a:pt x="338" y="834"/>
                  </a:lnTo>
                  <a:lnTo>
                    <a:pt x="325" y="853"/>
                  </a:lnTo>
                  <a:lnTo>
                    <a:pt x="309" y="871"/>
                  </a:lnTo>
                  <a:lnTo>
                    <a:pt x="293" y="889"/>
                  </a:lnTo>
                  <a:lnTo>
                    <a:pt x="276" y="906"/>
                  </a:lnTo>
                  <a:lnTo>
                    <a:pt x="260" y="922"/>
                  </a:lnTo>
                  <a:lnTo>
                    <a:pt x="246" y="945"/>
                  </a:lnTo>
                  <a:lnTo>
                    <a:pt x="233" y="959"/>
                  </a:lnTo>
                  <a:lnTo>
                    <a:pt x="217" y="978"/>
                  </a:lnTo>
                  <a:lnTo>
                    <a:pt x="201" y="995"/>
                  </a:lnTo>
                  <a:lnTo>
                    <a:pt x="188" y="1013"/>
                  </a:lnTo>
                  <a:lnTo>
                    <a:pt x="174" y="1027"/>
                  </a:lnTo>
                  <a:lnTo>
                    <a:pt x="160" y="1046"/>
                  </a:lnTo>
                  <a:lnTo>
                    <a:pt x="151" y="1063"/>
                  </a:lnTo>
                  <a:lnTo>
                    <a:pt x="138" y="1080"/>
                  </a:lnTo>
                  <a:lnTo>
                    <a:pt x="124" y="1097"/>
                  </a:lnTo>
                  <a:lnTo>
                    <a:pt x="112" y="1113"/>
                  </a:lnTo>
                  <a:lnTo>
                    <a:pt x="100" y="1129"/>
                  </a:lnTo>
                  <a:lnTo>
                    <a:pt x="92" y="1145"/>
                  </a:lnTo>
                  <a:lnTo>
                    <a:pt x="83" y="1158"/>
                  </a:lnTo>
                  <a:lnTo>
                    <a:pt x="72" y="1173"/>
                  </a:lnTo>
                  <a:lnTo>
                    <a:pt x="62" y="1191"/>
                  </a:lnTo>
                  <a:lnTo>
                    <a:pt x="55" y="1202"/>
                  </a:lnTo>
                  <a:lnTo>
                    <a:pt x="45" y="1216"/>
                  </a:lnTo>
                  <a:lnTo>
                    <a:pt x="38" y="1233"/>
                  </a:lnTo>
                  <a:lnTo>
                    <a:pt x="32" y="1243"/>
                  </a:lnTo>
                  <a:lnTo>
                    <a:pt x="28" y="1258"/>
                  </a:lnTo>
                  <a:lnTo>
                    <a:pt x="20" y="1266"/>
                  </a:lnTo>
                  <a:lnTo>
                    <a:pt x="14" y="1280"/>
                  </a:lnTo>
                  <a:lnTo>
                    <a:pt x="9" y="1292"/>
                  </a:lnTo>
                  <a:lnTo>
                    <a:pt x="7" y="1302"/>
                  </a:lnTo>
                  <a:lnTo>
                    <a:pt x="5" y="1312"/>
                  </a:lnTo>
                  <a:lnTo>
                    <a:pt x="3" y="1321"/>
                  </a:lnTo>
                  <a:lnTo>
                    <a:pt x="0" y="1331"/>
                  </a:lnTo>
                  <a:lnTo>
                    <a:pt x="0" y="1342"/>
                  </a:lnTo>
                  <a:lnTo>
                    <a:pt x="0" y="1348"/>
                  </a:lnTo>
                  <a:lnTo>
                    <a:pt x="3" y="1356"/>
                  </a:lnTo>
                  <a:lnTo>
                    <a:pt x="5" y="1362"/>
                  </a:lnTo>
                  <a:lnTo>
                    <a:pt x="7" y="1369"/>
                  </a:lnTo>
                  <a:lnTo>
                    <a:pt x="7" y="1373"/>
                  </a:lnTo>
                  <a:lnTo>
                    <a:pt x="9" y="1379"/>
                  </a:lnTo>
                  <a:lnTo>
                    <a:pt x="12" y="1385"/>
                  </a:lnTo>
                  <a:lnTo>
                    <a:pt x="17" y="1392"/>
                  </a:lnTo>
                  <a:lnTo>
                    <a:pt x="18" y="1397"/>
                  </a:lnTo>
                  <a:lnTo>
                    <a:pt x="25" y="1404"/>
                  </a:lnTo>
                  <a:lnTo>
                    <a:pt x="28" y="1410"/>
                  </a:lnTo>
                  <a:lnTo>
                    <a:pt x="34" y="1417"/>
                  </a:lnTo>
                  <a:lnTo>
                    <a:pt x="38" y="1423"/>
                  </a:lnTo>
                  <a:lnTo>
                    <a:pt x="45" y="1429"/>
                  </a:lnTo>
                  <a:lnTo>
                    <a:pt x="54" y="1434"/>
                  </a:lnTo>
                  <a:lnTo>
                    <a:pt x="59" y="1434"/>
                  </a:lnTo>
                  <a:lnTo>
                    <a:pt x="62" y="1434"/>
                  </a:lnTo>
                  <a:lnTo>
                    <a:pt x="67" y="1434"/>
                  </a:lnTo>
                  <a:lnTo>
                    <a:pt x="72" y="1434"/>
                  </a:lnTo>
                  <a:lnTo>
                    <a:pt x="75" y="1434"/>
                  </a:lnTo>
                  <a:lnTo>
                    <a:pt x="80" y="1431"/>
                  </a:lnTo>
                  <a:lnTo>
                    <a:pt x="84" y="1429"/>
                  </a:lnTo>
                  <a:lnTo>
                    <a:pt x="89" y="1423"/>
                  </a:lnTo>
                  <a:lnTo>
                    <a:pt x="93" y="1423"/>
                  </a:lnTo>
                  <a:lnTo>
                    <a:pt x="99" y="1417"/>
                  </a:lnTo>
                  <a:lnTo>
                    <a:pt x="103" y="1412"/>
                  </a:lnTo>
                  <a:lnTo>
                    <a:pt x="108" y="1408"/>
                  </a:lnTo>
                  <a:lnTo>
                    <a:pt x="114" y="1404"/>
                  </a:lnTo>
                  <a:lnTo>
                    <a:pt x="118" y="1398"/>
                  </a:lnTo>
                  <a:lnTo>
                    <a:pt x="126" y="1394"/>
                  </a:lnTo>
                  <a:lnTo>
                    <a:pt x="133" y="1389"/>
                  </a:lnTo>
                  <a:lnTo>
                    <a:pt x="138" y="1387"/>
                  </a:lnTo>
                  <a:lnTo>
                    <a:pt x="142" y="1381"/>
                  </a:lnTo>
                  <a:lnTo>
                    <a:pt x="151" y="1376"/>
                  </a:lnTo>
                  <a:lnTo>
                    <a:pt x="153" y="1371"/>
                  </a:lnTo>
                  <a:lnTo>
                    <a:pt x="160" y="1367"/>
                  </a:lnTo>
                  <a:lnTo>
                    <a:pt x="167" y="1362"/>
                  </a:lnTo>
                  <a:lnTo>
                    <a:pt x="174" y="1356"/>
                  </a:lnTo>
                  <a:lnTo>
                    <a:pt x="178" y="1352"/>
                  </a:lnTo>
                  <a:lnTo>
                    <a:pt x="188" y="1346"/>
                  </a:lnTo>
                  <a:lnTo>
                    <a:pt x="192" y="1342"/>
                  </a:lnTo>
                  <a:lnTo>
                    <a:pt x="201" y="1337"/>
                  </a:lnTo>
                  <a:lnTo>
                    <a:pt x="207" y="1331"/>
                  </a:lnTo>
                  <a:lnTo>
                    <a:pt x="213" y="1327"/>
                  </a:lnTo>
                  <a:lnTo>
                    <a:pt x="220" y="1321"/>
                  </a:lnTo>
                  <a:lnTo>
                    <a:pt x="229" y="1317"/>
                  </a:lnTo>
                  <a:lnTo>
                    <a:pt x="235" y="1309"/>
                  </a:lnTo>
                  <a:lnTo>
                    <a:pt x="243" y="1305"/>
                  </a:lnTo>
                  <a:lnTo>
                    <a:pt x="250" y="1298"/>
                  </a:lnTo>
                  <a:lnTo>
                    <a:pt x="257" y="1296"/>
                  </a:lnTo>
                  <a:lnTo>
                    <a:pt x="263" y="1289"/>
                  </a:lnTo>
                  <a:lnTo>
                    <a:pt x="271" y="1284"/>
                  </a:lnTo>
                  <a:lnTo>
                    <a:pt x="280" y="1277"/>
                  </a:lnTo>
                  <a:lnTo>
                    <a:pt x="285" y="1272"/>
                  </a:lnTo>
                  <a:lnTo>
                    <a:pt x="293" y="1266"/>
                  </a:lnTo>
                  <a:lnTo>
                    <a:pt x="301" y="1262"/>
                  </a:lnTo>
                  <a:lnTo>
                    <a:pt x="306" y="1258"/>
                  </a:lnTo>
                  <a:lnTo>
                    <a:pt x="310" y="1252"/>
                  </a:lnTo>
                  <a:lnTo>
                    <a:pt x="316" y="1247"/>
                  </a:lnTo>
                  <a:lnTo>
                    <a:pt x="324" y="1246"/>
                  </a:lnTo>
                  <a:lnTo>
                    <a:pt x="326" y="1241"/>
                  </a:lnTo>
                  <a:lnTo>
                    <a:pt x="331" y="1238"/>
                  </a:lnTo>
                  <a:lnTo>
                    <a:pt x="337" y="1234"/>
                  </a:lnTo>
                  <a:lnTo>
                    <a:pt x="341" y="1229"/>
                  </a:lnTo>
                  <a:lnTo>
                    <a:pt x="345" y="1225"/>
                  </a:lnTo>
                  <a:lnTo>
                    <a:pt x="350" y="1221"/>
                  </a:lnTo>
                  <a:lnTo>
                    <a:pt x="353" y="1216"/>
                  </a:lnTo>
                  <a:lnTo>
                    <a:pt x="356" y="1212"/>
                  </a:lnTo>
                  <a:lnTo>
                    <a:pt x="362" y="1208"/>
                  </a:lnTo>
                  <a:lnTo>
                    <a:pt x="366" y="1202"/>
                  </a:lnTo>
                  <a:lnTo>
                    <a:pt x="371" y="1197"/>
                  </a:lnTo>
                  <a:lnTo>
                    <a:pt x="375" y="1196"/>
                  </a:lnTo>
                  <a:lnTo>
                    <a:pt x="379" y="1191"/>
                  </a:lnTo>
                  <a:lnTo>
                    <a:pt x="384" y="1185"/>
                  </a:lnTo>
                  <a:lnTo>
                    <a:pt x="387" y="1181"/>
                  </a:lnTo>
                  <a:lnTo>
                    <a:pt x="389" y="1173"/>
                  </a:lnTo>
                  <a:lnTo>
                    <a:pt x="393" y="1171"/>
                  </a:lnTo>
                  <a:lnTo>
                    <a:pt x="396" y="1166"/>
                  </a:lnTo>
                  <a:lnTo>
                    <a:pt x="400" y="1160"/>
                  </a:lnTo>
                  <a:lnTo>
                    <a:pt x="404" y="1158"/>
                  </a:lnTo>
                  <a:lnTo>
                    <a:pt x="408" y="1152"/>
                  </a:lnTo>
                  <a:lnTo>
                    <a:pt x="412" y="1149"/>
                  </a:lnTo>
                  <a:lnTo>
                    <a:pt x="416" y="1145"/>
                  </a:lnTo>
                  <a:lnTo>
                    <a:pt x="418" y="1141"/>
                  </a:lnTo>
                  <a:lnTo>
                    <a:pt x="426" y="1131"/>
                  </a:lnTo>
                  <a:lnTo>
                    <a:pt x="433" y="1122"/>
                  </a:lnTo>
                  <a:lnTo>
                    <a:pt x="434" y="1118"/>
                  </a:lnTo>
                  <a:lnTo>
                    <a:pt x="439" y="1113"/>
                  </a:lnTo>
                  <a:lnTo>
                    <a:pt x="442" y="1108"/>
                  </a:lnTo>
                  <a:lnTo>
                    <a:pt x="446" y="1104"/>
                  </a:lnTo>
                  <a:lnTo>
                    <a:pt x="451" y="1097"/>
                  </a:lnTo>
                  <a:lnTo>
                    <a:pt x="458" y="1088"/>
                  </a:lnTo>
                  <a:lnTo>
                    <a:pt x="467" y="1080"/>
                  </a:lnTo>
                  <a:lnTo>
                    <a:pt x="471" y="1068"/>
                  </a:lnTo>
                  <a:lnTo>
                    <a:pt x="481" y="1063"/>
                  </a:lnTo>
                  <a:lnTo>
                    <a:pt x="488" y="1055"/>
                  </a:lnTo>
                  <a:lnTo>
                    <a:pt x="492" y="1049"/>
                  </a:lnTo>
                  <a:lnTo>
                    <a:pt x="501" y="1039"/>
                  </a:lnTo>
                  <a:lnTo>
                    <a:pt x="508" y="1033"/>
                  </a:lnTo>
                  <a:lnTo>
                    <a:pt x="517" y="1026"/>
                  </a:lnTo>
                  <a:lnTo>
                    <a:pt x="524" y="1020"/>
                  </a:lnTo>
                  <a:lnTo>
                    <a:pt x="533" y="1013"/>
                  </a:lnTo>
                  <a:lnTo>
                    <a:pt x="537" y="1009"/>
                  </a:lnTo>
                  <a:lnTo>
                    <a:pt x="542" y="1005"/>
                  </a:lnTo>
                  <a:lnTo>
                    <a:pt x="547" y="1003"/>
                  </a:lnTo>
                  <a:lnTo>
                    <a:pt x="551" y="1003"/>
                  </a:lnTo>
                  <a:lnTo>
                    <a:pt x="556" y="999"/>
                  </a:lnTo>
                  <a:lnTo>
                    <a:pt x="562" y="995"/>
                  </a:lnTo>
                  <a:lnTo>
                    <a:pt x="567" y="991"/>
                  </a:lnTo>
                  <a:lnTo>
                    <a:pt x="572" y="989"/>
                  </a:lnTo>
                  <a:lnTo>
                    <a:pt x="581" y="984"/>
                  </a:lnTo>
                  <a:lnTo>
                    <a:pt x="587" y="980"/>
                  </a:lnTo>
                  <a:lnTo>
                    <a:pt x="592" y="975"/>
                  </a:lnTo>
                  <a:lnTo>
                    <a:pt x="601" y="974"/>
                  </a:lnTo>
                  <a:lnTo>
                    <a:pt x="608" y="970"/>
                  </a:lnTo>
                  <a:lnTo>
                    <a:pt x="617" y="964"/>
                  </a:lnTo>
                  <a:lnTo>
                    <a:pt x="626" y="959"/>
                  </a:lnTo>
                  <a:lnTo>
                    <a:pt x="634" y="958"/>
                  </a:lnTo>
                  <a:lnTo>
                    <a:pt x="642" y="953"/>
                  </a:lnTo>
                  <a:lnTo>
                    <a:pt x="652" y="947"/>
                  </a:lnTo>
                  <a:lnTo>
                    <a:pt x="663" y="945"/>
                  </a:lnTo>
                  <a:lnTo>
                    <a:pt x="672" y="939"/>
                  </a:lnTo>
                  <a:lnTo>
                    <a:pt x="680" y="934"/>
                  </a:lnTo>
                  <a:lnTo>
                    <a:pt x="693" y="928"/>
                  </a:lnTo>
                  <a:lnTo>
                    <a:pt x="702" y="922"/>
                  </a:lnTo>
                  <a:lnTo>
                    <a:pt x="714" y="918"/>
                  </a:lnTo>
                  <a:lnTo>
                    <a:pt x="722" y="910"/>
                  </a:lnTo>
                  <a:lnTo>
                    <a:pt x="734" y="906"/>
                  </a:lnTo>
                  <a:lnTo>
                    <a:pt x="744" y="903"/>
                  </a:lnTo>
                  <a:lnTo>
                    <a:pt x="758" y="897"/>
                  </a:lnTo>
                  <a:lnTo>
                    <a:pt x="768" y="893"/>
                  </a:lnTo>
                  <a:lnTo>
                    <a:pt x="777" y="889"/>
                  </a:lnTo>
                  <a:lnTo>
                    <a:pt x="788" y="880"/>
                  </a:lnTo>
                  <a:lnTo>
                    <a:pt x="800" y="878"/>
                  </a:lnTo>
                  <a:lnTo>
                    <a:pt x="813" y="872"/>
                  </a:lnTo>
                  <a:lnTo>
                    <a:pt x="823" y="866"/>
                  </a:lnTo>
                  <a:lnTo>
                    <a:pt x="835" y="860"/>
                  </a:lnTo>
                  <a:lnTo>
                    <a:pt x="848" y="855"/>
                  </a:lnTo>
                  <a:lnTo>
                    <a:pt x="860" y="853"/>
                  </a:lnTo>
                  <a:lnTo>
                    <a:pt x="868" y="845"/>
                  </a:lnTo>
                  <a:lnTo>
                    <a:pt x="880" y="841"/>
                  </a:lnTo>
                  <a:lnTo>
                    <a:pt x="892" y="834"/>
                  </a:lnTo>
                  <a:lnTo>
                    <a:pt x="904" y="829"/>
                  </a:lnTo>
                  <a:lnTo>
                    <a:pt x="915" y="822"/>
                  </a:lnTo>
                  <a:lnTo>
                    <a:pt x="927" y="817"/>
                  </a:lnTo>
                  <a:lnTo>
                    <a:pt x="935" y="813"/>
                  </a:lnTo>
                  <a:lnTo>
                    <a:pt x="947" y="808"/>
                  </a:lnTo>
                  <a:lnTo>
                    <a:pt x="959" y="804"/>
                  </a:lnTo>
                  <a:lnTo>
                    <a:pt x="971" y="797"/>
                  </a:lnTo>
                  <a:lnTo>
                    <a:pt x="979" y="792"/>
                  </a:lnTo>
                  <a:lnTo>
                    <a:pt x="990" y="787"/>
                  </a:lnTo>
                  <a:lnTo>
                    <a:pt x="1001" y="783"/>
                  </a:lnTo>
                  <a:lnTo>
                    <a:pt x="1010" y="779"/>
                  </a:lnTo>
                  <a:lnTo>
                    <a:pt x="1021" y="774"/>
                  </a:lnTo>
                  <a:lnTo>
                    <a:pt x="1029" y="767"/>
                  </a:lnTo>
                  <a:lnTo>
                    <a:pt x="1038" y="764"/>
                  </a:lnTo>
                  <a:lnTo>
                    <a:pt x="1047" y="762"/>
                  </a:lnTo>
                  <a:lnTo>
                    <a:pt x="1056" y="757"/>
                  </a:lnTo>
                  <a:lnTo>
                    <a:pt x="1064" y="751"/>
                  </a:lnTo>
                  <a:lnTo>
                    <a:pt x="1072" y="746"/>
                  </a:lnTo>
                  <a:lnTo>
                    <a:pt x="1080" y="742"/>
                  </a:lnTo>
                  <a:lnTo>
                    <a:pt x="1089" y="737"/>
                  </a:lnTo>
                  <a:lnTo>
                    <a:pt x="1094" y="733"/>
                  </a:lnTo>
                  <a:lnTo>
                    <a:pt x="1102" y="728"/>
                  </a:lnTo>
                  <a:lnTo>
                    <a:pt x="1109" y="726"/>
                  </a:lnTo>
                  <a:lnTo>
                    <a:pt x="1117" y="721"/>
                  </a:lnTo>
                  <a:lnTo>
                    <a:pt x="1119" y="716"/>
                  </a:lnTo>
                  <a:lnTo>
                    <a:pt x="1125" y="714"/>
                  </a:lnTo>
                  <a:lnTo>
                    <a:pt x="1130" y="712"/>
                  </a:lnTo>
                  <a:lnTo>
                    <a:pt x="1136" y="709"/>
                  </a:lnTo>
                  <a:lnTo>
                    <a:pt x="1142" y="703"/>
                  </a:lnTo>
                  <a:lnTo>
                    <a:pt x="1148" y="696"/>
                  </a:lnTo>
                  <a:lnTo>
                    <a:pt x="1154" y="695"/>
                  </a:lnTo>
                  <a:lnTo>
                    <a:pt x="1158" y="692"/>
                  </a:lnTo>
                  <a:lnTo>
                    <a:pt x="1161" y="684"/>
                  </a:lnTo>
                  <a:lnTo>
                    <a:pt x="1167" y="682"/>
                  </a:lnTo>
                  <a:lnTo>
                    <a:pt x="1171" y="678"/>
                  </a:lnTo>
                  <a:lnTo>
                    <a:pt x="1175" y="672"/>
                  </a:lnTo>
                  <a:lnTo>
                    <a:pt x="1180" y="668"/>
                  </a:lnTo>
                  <a:lnTo>
                    <a:pt x="1186" y="667"/>
                  </a:lnTo>
                  <a:lnTo>
                    <a:pt x="1192" y="662"/>
                  </a:lnTo>
                  <a:lnTo>
                    <a:pt x="1198" y="657"/>
                  </a:lnTo>
                  <a:lnTo>
                    <a:pt x="1204" y="653"/>
                  </a:lnTo>
                  <a:lnTo>
                    <a:pt x="1210" y="647"/>
                  </a:lnTo>
                  <a:lnTo>
                    <a:pt x="1214" y="642"/>
                  </a:lnTo>
                  <a:lnTo>
                    <a:pt x="1222" y="637"/>
                  </a:lnTo>
                  <a:lnTo>
                    <a:pt x="1226" y="632"/>
                  </a:lnTo>
                  <a:lnTo>
                    <a:pt x="1232" y="628"/>
                  </a:lnTo>
                  <a:lnTo>
                    <a:pt x="1238" y="621"/>
                  </a:lnTo>
                  <a:lnTo>
                    <a:pt x="1244" y="617"/>
                  </a:lnTo>
                  <a:lnTo>
                    <a:pt x="1251" y="614"/>
                  </a:lnTo>
                  <a:lnTo>
                    <a:pt x="1257" y="607"/>
                  </a:lnTo>
                  <a:lnTo>
                    <a:pt x="1263" y="603"/>
                  </a:lnTo>
                  <a:lnTo>
                    <a:pt x="1269" y="596"/>
                  </a:lnTo>
                  <a:lnTo>
                    <a:pt x="1277" y="588"/>
                  </a:lnTo>
                  <a:lnTo>
                    <a:pt x="1282" y="584"/>
                  </a:lnTo>
                  <a:lnTo>
                    <a:pt x="1288" y="579"/>
                  </a:lnTo>
                  <a:lnTo>
                    <a:pt x="1294" y="575"/>
                  </a:lnTo>
                  <a:lnTo>
                    <a:pt x="1302" y="570"/>
                  </a:lnTo>
                  <a:lnTo>
                    <a:pt x="1307" y="566"/>
                  </a:lnTo>
                  <a:lnTo>
                    <a:pt x="1315" y="559"/>
                  </a:lnTo>
                  <a:lnTo>
                    <a:pt x="1319" y="554"/>
                  </a:lnTo>
                  <a:lnTo>
                    <a:pt x="1326" y="549"/>
                  </a:lnTo>
                  <a:lnTo>
                    <a:pt x="1332" y="543"/>
                  </a:lnTo>
                  <a:lnTo>
                    <a:pt x="1338" y="538"/>
                  </a:lnTo>
                  <a:lnTo>
                    <a:pt x="1344" y="532"/>
                  </a:lnTo>
                  <a:lnTo>
                    <a:pt x="1351" y="526"/>
                  </a:lnTo>
                  <a:lnTo>
                    <a:pt x="1356" y="522"/>
                  </a:lnTo>
                  <a:lnTo>
                    <a:pt x="1361" y="517"/>
                  </a:lnTo>
                  <a:lnTo>
                    <a:pt x="1368" y="513"/>
                  </a:lnTo>
                  <a:lnTo>
                    <a:pt x="1371" y="508"/>
                  </a:lnTo>
                  <a:lnTo>
                    <a:pt x="1380" y="504"/>
                  </a:lnTo>
                  <a:lnTo>
                    <a:pt x="1382" y="499"/>
                  </a:lnTo>
                  <a:lnTo>
                    <a:pt x="1388" y="495"/>
                  </a:lnTo>
                  <a:lnTo>
                    <a:pt x="1396" y="488"/>
                  </a:lnTo>
                  <a:lnTo>
                    <a:pt x="1400" y="486"/>
                  </a:lnTo>
                  <a:lnTo>
                    <a:pt x="1406" y="476"/>
                  </a:lnTo>
                  <a:lnTo>
                    <a:pt x="1415" y="471"/>
                  </a:lnTo>
                  <a:lnTo>
                    <a:pt x="1422" y="463"/>
                  </a:lnTo>
                  <a:lnTo>
                    <a:pt x="1430" y="458"/>
                  </a:lnTo>
                  <a:lnTo>
                    <a:pt x="1435" y="454"/>
                  </a:lnTo>
                  <a:lnTo>
                    <a:pt x="1440" y="449"/>
                  </a:lnTo>
                  <a:lnTo>
                    <a:pt x="1444" y="446"/>
                  </a:lnTo>
                  <a:lnTo>
                    <a:pt x="1449" y="443"/>
                  </a:lnTo>
                  <a:lnTo>
                    <a:pt x="1456" y="434"/>
                  </a:lnTo>
                  <a:lnTo>
                    <a:pt x="1465" y="429"/>
                  </a:lnTo>
                  <a:lnTo>
                    <a:pt x="1468" y="424"/>
                  </a:lnTo>
                  <a:lnTo>
                    <a:pt x="1473" y="418"/>
                  </a:lnTo>
                  <a:lnTo>
                    <a:pt x="1477" y="413"/>
                  </a:lnTo>
                  <a:lnTo>
                    <a:pt x="1481" y="408"/>
                  </a:lnTo>
                  <a:lnTo>
                    <a:pt x="1486" y="403"/>
                  </a:lnTo>
                  <a:lnTo>
                    <a:pt x="1490" y="399"/>
                  </a:lnTo>
                  <a:lnTo>
                    <a:pt x="1496" y="391"/>
                  </a:lnTo>
                  <a:lnTo>
                    <a:pt x="1499" y="388"/>
                  </a:lnTo>
                  <a:lnTo>
                    <a:pt x="1502" y="383"/>
                  </a:lnTo>
                  <a:lnTo>
                    <a:pt x="1507" y="376"/>
                  </a:lnTo>
                  <a:lnTo>
                    <a:pt x="1511" y="371"/>
                  </a:lnTo>
                  <a:lnTo>
                    <a:pt x="1515" y="366"/>
                  </a:lnTo>
                  <a:lnTo>
                    <a:pt x="1518" y="362"/>
                  </a:lnTo>
                  <a:lnTo>
                    <a:pt x="1523" y="358"/>
                  </a:lnTo>
                  <a:lnTo>
                    <a:pt x="1526" y="350"/>
                  </a:lnTo>
                  <a:lnTo>
                    <a:pt x="1528" y="346"/>
                  </a:lnTo>
                  <a:lnTo>
                    <a:pt x="1532" y="340"/>
                  </a:lnTo>
                  <a:lnTo>
                    <a:pt x="1536" y="334"/>
                  </a:lnTo>
                  <a:lnTo>
                    <a:pt x="1542" y="329"/>
                  </a:lnTo>
                  <a:lnTo>
                    <a:pt x="1543" y="325"/>
                  </a:lnTo>
                  <a:lnTo>
                    <a:pt x="1546" y="321"/>
                  </a:lnTo>
                  <a:lnTo>
                    <a:pt x="1551" y="316"/>
                  </a:lnTo>
                  <a:lnTo>
                    <a:pt x="1551" y="311"/>
                  </a:lnTo>
                  <a:lnTo>
                    <a:pt x="1553" y="309"/>
                  </a:lnTo>
                  <a:lnTo>
                    <a:pt x="1557" y="303"/>
                  </a:lnTo>
                  <a:lnTo>
                    <a:pt x="1559" y="296"/>
                  </a:lnTo>
                  <a:lnTo>
                    <a:pt x="1559" y="288"/>
                  </a:lnTo>
                  <a:lnTo>
                    <a:pt x="1559" y="282"/>
                  </a:lnTo>
                  <a:lnTo>
                    <a:pt x="1559" y="278"/>
                  </a:lnTo>
                  <a:lnTo>
                    <a:pt x="1559" y="272"/>
                  </a:lnTo>
                  <a:lnTo>
                    <a:pt x="1559" y="269"/>
                  </a:lnTo>
                  <a:lnTo>
                    <a:pt x="1559" y="263"/>
                  </a:lnTo>
                  <a:lnTo>
                    <a:pt x="1557" y="257"/>
                  </a:lnTo>
                  <a:lnTo>
                    <a:pt x="1557" y="251"/>
                  </a:lnTo>
                  <a:lnTo>
                    <a:pt x="1557" y="245"/>
                  </a:lnTo>
                  <a:lnTo>
                    <a:pt x="1555" y="238"/>
                  </a:lnTo>
                  <a:lnTo>
                    <a:pt x="1553" y="230"/>
                  </a:lnTo>
                  <a:lnTo>
                    <a:pt x="1553" y="225"/>
                  </a:lnTo>
                  <a:lnTo>
                    <a:pt x="1551" y="220"/>
                  </a:lnTo>
                  <a:lnTo>
                    <a:pt x="1551" y="213"/>
                  </a:lnTo>
                  <a:lnTo>
                    <a:pt x="1548" y="205"/>
                  </a:lnTo>
                  <a:lnTo>
                    <a:pt x="1546" y="196"/>
                  </a:lnTo>
                  <a:lnTo>
                    <a:pt x="1542" y="191"/>
                  </a:lnTo>
                  <a:lnTo>
                    <a:pt x="1542" y="183"/>
                  </a:lnTo>
                  <a:lnTo>
                    <a:pt x="1536" y="178"/>
                  </a:lnTo>
                  <a:lnTo>
                    <a:pt x="1532" y="170"/>
                  </a:lnTo>
                  <a:lnTo>
                    <a:pt x="1528" y="165"/>
                  </a:lnTo>
                  <a:lnTo>
                    <a:pt x="1528" y="155"/>
                  </a:lnTo>
                  <a:lnTo>
                    <a:pt x="1526" y="150"/>
                  </a:lnTo>
                  <a:lnTo>
                    <a:pt x="1521" y="142"/>
                  </a:lnTo>
                  <a:lnTo>
                    <a:pt x="1518" y="137"/>
                  </a:lnTo>
                  <a:lnTo>
                    <a:pt x="1515" y="132"/>
                  </a:lnTo>
                  <a:lnTo>
                    <a:pt x="1511" y="125"/>
                  </a:lnTo>
                  <a:lnTo>
                    <a:pt x="1507" y="120"/>
                  </a:lnTo>
                  <a:lnTo>
                    <a:pt x="1503" y="112"/>
                  </a:lnTo>
                  <a:lnTo>
                    <a:pt x="1502" y="107"/>
                  </a:lnTo>
                  <a:lnTo>
                    <a:pt x="1496" y="103"/>
                  </a:lnTo>
                  <a:lnTo>
                    <a:pt x="1493" y="95"/>
                  </a:lnTo>
                  <a:lnTo>
                    <a:pt x="1489" y="90"/>
                  </a:lnTo>
                  <a:lnTo>
                    <a:pt x="1484" y="84"/>
                  </a:lnTo>
                  <a:lnTo>
                    <a:pt x="1478" y="80"/>
                  </a:lnTo>
                  <a:lnTo>
                    <a:pt x="1474" y="73"/>
                  </a:lnTo>
                  <a:lnTo>
                    <a:pt x="1471" y="70"/>
                  </a:lnTo>
                  <a:lnTo>
                    <a:pt x="1465" y="65"/>
                  </a:lnTo>
                  <a:lnTo>
                    <a:pt x="1461" y="59"/>
                  </a:lnTo>
                  <a:lnTo>
                    <a:pt x="1456" y="58"/>
                  </a:lnTo>
                  <a:lnTo>
                    <a:pt x="1452" y="52"/>
                  </a:lnTo>
                  <a:lnTo>
                    <a:pt x="1448" y="46"/>
                  </a:lnTo>
                  <a:lnTo>
                    <a:pt x="1443" y="42"/>
                  </a:lnTo>
                  <a:lnTo>
                    <a:pt x="1435" y="40"/>
                  </a:lnTo>
                  <a:lnTo>
                    <a:pt x="1435" y="34"/>
                  </a:lnTo>
                  <a:lnTo>
                    <a:pt x="1430" y="32"/>
                  </a:lnTo>
                  <a:lnTo>
                    <a:pt x="1425" y="28"/>
                  </a:lnTo>
                  <a:lnTo>
                    <a:pt x="1419" y="23"/>
                  </a:lnTo>
                  <a:lnTo>
                    <a:pt x="1415" y="19"/>
                  </a:lnTo>
                  <a:lnTo>
                    <a:pt x="1410" y="19"/>
                  </a:lnTo>
                  <a:lnTo>
                    <a:pt x="1405" y="12"/>
                  </a:lnTo>
                  <a:lnTo>
                    <a:pt x="1396" y="9"/>
                  </a:lnTo>
                  <a:lnTo>
                    <a:pt x="1388" y="3"/>
                  </a:lnTo>
                  <a:lnTo>
                    <a:pt x="1382" y="3"/>
                  </a:lnTo>
                  <a:lnTo>
                    <a:pt x="1376" y="0"/>
                  </a:lnTo>
                  <a:lnTo>
                    <a:pt x="1371" y="3"/>
                  </a:lnTo>
                  <a:lnTo>
                    <a:pt x="137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80" y="26"/>
              <a:ext cx="86" cy="114"/>
            </a:xfrm>
            <a:custGeom>
              <a:avLst/>
              <a:gdLst>
                <a:gd name="T0" fmla="*/ 13 w 344"/>
                <a:gd name="T1" fmla="*/ 143 h 457"/>
                <a:gd name="T2" fmla="*/ 43 w 344"/>
                <a:gd name="T3" fmla="*/ 161 h 457"/>
                <a:gd name="T4" fmla="*/ 59 w 344"/>
                <a:gd name="T5" fmla="*/ 173 h 457"/>
                <a:gd name="T6" fmla="*/ 81 w 344"/>
                <a:gd name="T7" fmla="*/ 192 h 457"/>
                <a:gd name="T8" fmla="*/ 105 w 344"/>
                <a:gd name="T9" fmla="*/ 215 h 457"/>
                <a:gd name="T10" fmla="*/ 129 w 344"/>
                <a:gd name="T11" fmla="*/ 243 h 457"/>
                <a:gd name="T12" fmla="*/ 154 w 344"/>
                <a:gd name="T13" fmla="*/ 271 h 457"/>
                <a:gd name="T14" fmla="*/ 170 w 344"/>
                <a:gd name="T15" fmla="*/ 306 h 457"/>
                <a:gd name="T16" fmla="*/ 181 w 344"/>
                <a:gd name="T17" fmla="*/ 338 h 457"/>
                <a:gd name="T18" fmla="*/ 191 w 344"/>
                <a:gd name="T19" fmla="*/ 373 h 457"/>
                <a:gd name="T20" fmla="*/ 197 w 344"/>
                <a:gd name="T21" fmla="*/ 403 h 457"/>
                <a:gd name="T22" fmla="*/ 201 w 344"/>
                <a:gd name="T23" fmla="*/ 424 h 457"/>
                <a:gd name="T24" fmla="*/ 204 w 344"/>
                <a:gd name="T25" fmla="*/ 443 h 457"/>
                <a:gd name="T26" fmla="*/ 221 w 344"/>
                <a:gd name="T27" fmla="*/ 453 h 457"/>
                <a:gd name="T28" fmla="*/ 250 w 344"/>
                <a:gd name="T29" fmla="*/ 442 h 457"/>
                <a:gd name="T30" fmla="*/ 270 w 344"/>
                <a:gd name="T31" fmla="*/ 445 h 457"/>
                <a:gd name="T32" fmla="*/ 289 w 344"/>
                <a:gd name="T33" fmla="*/ 453 h 457"/>
                <a:gd name="T34" fmla="*/ 316 w 344"/>
                <a:gd name="T35" fmla="*/ 457 h 457"/>
                <a:gd name="T36" fmla="*/ 337 w 344"/>
                <a:gd name="T37" fmla="*/ 451 h 457"/>
                <a:gd name="T38" fmla="*/ 344 w 344"/>
                <a:gd name="T39" fmla="*/ 432 h 457"/>
                <a:gd name="T40" fmla="*/ 344 w 344"/>
                <a:gd name="T41" fmla="*/ 409 h 457"/>
                <a:gd name="T42" fmla="*/ 344 w 344"/>
                <a:gd name="T43" fmla="*/ 386 h 457"/>
                <a:gd name="T44" fmla="*/ 343 w 344"/>
                <a:gd name="T45" fmla="*/ 368 h 457"/>
                <a:gd name="T46" fmla="*/ 341 w 344"/>
                <a:gd name="T47" fmla="*/ 348 h 457"/>
                <a:gd name="T48" fmla="*/ 337 w 344"/>
                <a:gd name="T49" fmla="*/ 326 h 457"/>
                <a:gd name="T50" fmla="*/ 329 w 344"/>
                <a:gd name="T51" fmla="*/ 306 h 457"/>
                <a:gd name="T52" fmla="*/ 325 w 344"/>
                <a:gd name="T53" fmla="*/ 284 h 457"/>
                <a:gd name="T54" fmla="*/ 316 w 344"/>
                <a:gd name="T55" fmla="*/ 260 h 457"/>
                <a:gd name="T56" fmla="*/ 306 w 344"/>
                <a:gd name="T57" fmla="*/ 238 h 457"/>
                <a:gd name="T58" fmla="*/ 297 w 344"/>
                <a:gd name="T59" fmla="*/ 215 h 457"/>
                <a:gd name="T60" fmla="*/ 284 w 344"/>
                <a:gd name="T61" fmla="*/ 192 h 457"/>
                <a:gd name="T62" fmla="*/ 270 w 344"/>
                <a:gd name="T63" fmla="*/ 169 h 457"/>
                <a:gd name="T64" fmla="*/ 256 w 344"/>
                <a:gd name="T65" fmla="*/ 151 h 457"/>
                <a:gd name="T66" fmla="*/ 241 w 344"/>
                <a:gd name="T67" fmla="*/ 130 h 457"/>
                <a:gd name="T68" fmla="*/ 217 w 344"/>
                <a:gd name="T69" fmla="*/ 105 h 457"/>
                <a:gd name="T70" fmla="*/ 185 w 344"/>
                <a:gd name="T71" fmla="*/ 71 h 457"/>
                <a:gd name="T72" fmla="*/ 158 w 344"/>
                <a:gd name="T73" fmla="*/ 46 h 457"/>
                <a:gd name="T74" fmla="*/ 131 w 344"/>
                <a:gd name="T75" fmla="*/ 25 h 457"/>
                <a:gd name="T76" fmla="*/ 106 w 344"/>
                <a:gd name="T77" fmla="*/ 13 h 457"/>
                <a:gd name="T78" fmla="*/ 87 w 344"/>
                <a:gd name="T79" fmla="*/ 5 h 457"/>
                <a:gd name="T80" fmla="*/ 64 w 344"/>
                <a:gd name="T81" fmla="*/ 0 h 457"/>
                <a:gd name="T82" fmla="*/ 46 w 344"/>
                <a:gd name="T83" fmla="*/ 5 h 457"/>
                <a:gd name="T84" fmla="*/ 29 w 344"/>
                <a:gd name="T85" fmla="*/ 11 h 457"/>
                <a:gd name="T86" fmla="*/ 21 w 344"/>
                <a:gd name="T87" fmla="*/ 26 h 457"/>
                <a:gd name="T88" fmla="*/ 28 w 344"/>
                <a:gd name="T89" fmla="*/ 46 h 457"/>
                <a:gd name="T90" fmla="*/ 29 w 344"/>
                <a:gd name="T91" fmla="*/ 71 h 457"/>
                <a:gd name="T92" fmla="*/ 9 w 344"/>
                <a:gd name="T93" fmla="*/ 93 h 457"/>
                <a:gd name="T94" fmla="*/ 3 w 344"/>
                <a:gd name="T95" fmla="*/ 111 h 457"/>
                <a:gd name="T96" fmla="*/ 3 w 344"/>
                <a:gd name="T97" fmla="*/ 1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457">
                  <a:moveTo>
                    <a:pt x="3" y="135"/>
                  </a:moveTo>
                  <a:lnTo>
                    <a:pt x="8" y="136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8" y="146"/>
                  </a:lnTo>
                  <a:lnTo>
                    <a:pt x="28" y="151"/>
                  </a:lnTo>
                  <a:lnTo>
                    <a:pt x="33" y="155"/>
                  </a:lnTo>
                  <a:lnTo>
                    <a:pt x="43" y="161"/>
                  </a:lnTo>
                  <a:lnTo>
                    <a:pt x="47" y="165"/>
                  </a:lnTo>
                  <a:lnTo>
                    <a:pt x="52" y="165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4" y="180"/>
                  </a:lnTo>
                  <a:lnTo>
                    <a:pt x="71" y="182"/>
                  </a:lnTo>
                  <a:lnTo>
                    <a:pt x="76" y="188"/>
                  </a:lnTo>
                  <a:lnTo>
                    <a:pt x="81" y="192"/>
                  </a:lnTo>
                  <a:lnTo>
                    <a:pt x="87" y="196"/>
                  </a:lnTo>
                  <a:lnTo>
                    <a:pt x="93" y="201"/>
                  </a:lnTo>
                  <a:lnTo>
                    <a:pt x="99" y="207"/>
                  </a:lnTo>
                  <a:lnTo>
                    <a:pt x="105" y="215"/>
                  </a:lnTo>
                  <a:lnTo>
                    <a:pt x="110" y="219"/>
                  </a:lnTo>
                  <a:lnTo>
                    <a:pt x="117" y="226"/>
                  </a:lnTo>
                  <a:lnTo>
                    <a:pt x="124" y="232"/>
                  </a:lnTo>
                  <a:lnTo>
                    <a:pt x="129" y="243"/>
                  </a:lnTo>
                  <a:lnTo>
                    <a:pt x="135" y="250"/>
                  </a:lnTo>
                  <a:lnTo>
                    <a:pt x="142" y="256"/>
                  </a:lnTo>
                  <a:lnTo>
                    <a:pt x="146" y="263"/>
                  </a:lnTo>
                  <a:lnTo>
                    <a:pt x="154" y="271"/>
                  </a:lnTo>
                  <a:lnTo>
                    <a:pt x="156" y="280"/>
                  </a:lnTo>
                  <a:lnTo>
                    <a:pt x="160" y="288"/>
                  </a:lnTo>
                  <a:lnTo>
                    <a:pt x="166" y="298"/>
                  </a:lnTo>
                  <a:lnTo>
                    <a:pt x="170" y="306"/>
                  </a:lnTo>
                  <a:lnTo>
                    <a:pt x="171" y="313"/>
                  </a:lnTo>
                  <a:lnTo>
                    <a:pt x="174" y="323"/>
                  </a:lnTo>
                  <a:lnTo>
                    <a:pt x="179" y="328"/>
                  </a:lnTo>
                  <a:lnTo>
                    <a:pt x="181" y="338"/>
                  </a:lnTo>
                  <a:lnTo>
                    <a:pt x="184" y="348"/>
                  </a:lnTo>
                  <a:lnTo>
                    <a:pt x="185" y="356"/>
                  </a:lnTo>
                  <a:lnTo>
                    <a:pt x="191" y="364"/>
                  </a:lnTo>
                  <a:lnTo>
                    <a:pt x="191" y="373"/>
                  </a:lnTo>
                  <a:lnTo>
                    <a:pt x="192" y="378"/>
                  </a:lnTo>
                  <a:lnTo>
                    <a:pt x="195" y="386"/>
                  </a:lnTo>
                  <a:lnTo>
                    <a:pt x="195" y="393"/>
                  </a:lnTo>
                  <a:lnTo>
                    <a:pt x="197" y="403"/>
                  </a:lnTo>
                  <a:lnTo>
                    <a:pt x="197" y="406"/>
                  </a:lnTo>
                  <a:lnTo>
                    <a:pt x="198" y="414"/>
                  </a:lnTo>
                  <a:lnTo>
                    <a:pt x="198" y="418"/>
                  </a:lnTo>
                  <a:lnTo>
                    <a:pt x="201" y="424"/>
                  </a:lnTo>
                  <a:lnTo>
                    <a:pt x="201" y="430"/>
                  </a:lnTo>
                  <a:lnTo>
                    <a:pt x="201" y="434"/>
                  </a:lnTo>
                  <a:lnTo>
                    <a:pt x="201" y="439"/>
                  </a:lnTo>
                  <a:lnTo>
                    <a:pt x="204" y="443"/>
                  </a:lnTo>
                  <a:lnTo>
                    <a:pt x="205" y="448"/>
                  </a:lnTo>
                  <a:lnTo>
                    <a:pt x="209" y="453"/>
                  </a:lnTo>
                  <a:lnTo>
                    <a:pt x="212" y="453"/>
                  </a:lnTo>
                  <a:lnTo>
                    <a:pt x="221" y="453"/>
                  </a:lnTo>
                  <a:lnTo>
                    <a:pt x="226" y="453"/>
                  </a:lnTo>
                  <a:lnTo>
                    <a:pt x="234" y="448"/>
                  </a:lnTo>
                  <a:lnTo>
                    <a:pt x="241" y="443"/>
                  </a:lnTo>
                  <a:lnTo>
                    <a:pt x="250" y="442"/>
                  </a:lnTo>
                  <a:lnTo>
                    <a:pt x="256" y="439"/>
                  </a:lnTo>
                  <a:lnTo>
                    <a:pt x="264" y="443"/>
                  </a:lnTo>
                  <a:lnTo>
                    <a:pt x="264" y="443"/>
                  </a:lnTo>
                  <a:lnTo>
                    <a:pt x="270" y="445"/>
                  </a:lnTo>
                  <a:lnTo>
                    <a:pt x="275" y="448"/>
                  </a:lnTo>
                  <a:lnTo>
                    <a:pt x="279" y="451"/>
                  </a:lnTo>
                  <a:lnTo>
                    <a:pt x="285" y="453"/>
                  </a:lnTo>
                  <a:lnTo>
                    <a:pt x="289" y="453"/>
                  </a:lnTo>
                  <a:lnTo>
                    <a:pt x="297" y="455"/>
                  </a:lnTo>
                  <a:lnTo>
                    <a:pt x="302" y="455"/>
                  </a:lnTo>
                  <a:lnTo>
                    <a:pt x="309" y="455"/>
                  </a:lnTo>
                  <a:lnTo>
                    <a:pt x="316" y="457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9" y="453"/>
                  </a:lnTo>
                  <a:lnTo>
                    <a:pt x="337" y="451"/>
                  </a:lnTo>
                  <a:lnTo>
                    <a:pt x="341" y="445"/>
                  </a:lnTo>
                  <a:lnTo>
                    <a:pt x="343" y="442"/>
                  </a:lnTo>
                  <a:lnTo>
                    <a:pt x="344" y="436"/>
                  </a:lnTo>
                  <a:lnTo>
                    <a:pt x="344" y="432"/>
                  </a:lnTo>
                  <a:lnTo>
                    <a:pt x="344" y="428"/>
                  </a:lnTo>
                  <a:lnTo>
                    <a:pt x="344" y="423"/>
                  </a:lnTo>
                  <a:lnTo>
                    <a:pt x="344" y="414"/>
                  </a:lnTo>
                  <a:lnTo>
                    <a:pt x="344" y="409"/>
                  </a:lnTo>
                  <a:lnTo>
                    <a:pt x="344" y="403"/>
                  </a:lnTo>
                  <a:lnTo>
                    <a:pt x="344" y="393"/>
                  </a:lnTo>
                  <a:lnTo>
                    <a:pt x="344" y="389"/>
                  </a:lnTo>
                  <a:lnTo>
                    <a:pt x="344" y="386"/>
                  </a:lnTo>
                  <a:lnTo>
                    <a:pt x="344" y="378"/>
                  </a:lnTo>
                  <a:lnTo>
                    <a:pt x="344" y="377"/>
                  </a:lnTo>
                  <a:lnTo>
                    <a:pt x="344" y="373"/>
                  </a:lnTo>
                  <a:lnTo>
                    <a:pt x="343" y="368"/>
                  </a:lnTo>
                  <a:lnTo>
                    <a:pt x="343" y="361"/>
                  </a:lnTo>
                  <a:lnTo>
                    <a:pt x="343" y="356"/>
                  </a:lnTo>
                  <a:lnTo>
                    <a:pt x="341" y="351"/>
                  </a:lnTo>
                  <a:lnTo>
                    <a:pt x="341" y="348"/>
                  </a:lnTo>
                  <a:lnTo>
                    <a:pt x="341" y="343"/>
                  </a:lnTo>
                  <a:lnTo>
                    <a:pt x="339" y="338"/>
                  </a:lnTo>
                  <a:lnTo>
                    <a:pt x="337" y="331"/>
                  </a:lnTo>
                  <a:lnTo>
                    <a:pt x="337" y="326"/>
                  </a:lnTo>
                  <a:lnTo>
                    <a:pt x="337" y="323"/>
                  </a:lnTo>
                  <a:lnTo>
                    <a:pt x="337" y="315"/>
                  </a:lnTo>
                  <a:lnTo>
                    <a:pt x="331" y="310"/>
                  </a:lnTo>
                  <a:lnTo>
                    <a:pt x="329" y="306"/>
                  </a:lnTo>
                  <a:lnTo>
                    <a:pt x="327" y="299"/>
                  </a:lnTo>
                  <a:lnTo>
                    <a:pt x="327" y="294"/>
                  </a:lnTo>
                  <a:lnTo>
                    <a:pt x="325" y="288"/>
                  </a:lnTo>
                  <a:lnTo>
                    <a:pt x="325" y="284"/>
                  </a:lnTo>
                  <a:lnTo>
                    <a:pt x="322" y="276"/>
                  </a:lnTo>
                  <a:lnTo>
                    <a:pt x="320" y="271"/>
                  </a:lnTo>
                  <a:lnTo>
                    <a:pt x="318" y="264"/>
                  </a:lnTo>
                  <a:lnTo>
                    <a:pt x="316" y="260"/>
                  </a:lnTo>
                  <a:lnTo>
                    <a:pt x="314" y="256"/>
                  </a:lnTo>
                  <a:lnTo>
                    <a:pt x="312" y="250"/>
                  </a:lnTo>
                  <a:lnTo>
                    <a:pt x="309" y="243"/>
                  </a:lnTo>
                  <a:lnTo>
                    <a:pt x="306" y="238"/>
                  </a:lnTo>
                  <a:lnTo>
                    <a:pt x="304" y="231"/>
                  </a:lnTo>
                  <a:lnTo>
                    <a:pt x="302" y="226"/>
                  </a:lnTo>
                  <a:lnTo>
                    <a:pt x="300" y="219"/>
                  </a:lnTo>
                  <a:lnTo>
                    <a:pt x="297" y="215"/>
                  </a:lnTo>
                  <a:lnTo>
                    <a:pt x="295" y="210"/>
                  </a:lnTo>
                  <a:lnTo>
                    <a:pt x="289" y="203"/>
                  </a:lnTo>
                  <a:lnTo>
                    <a:pt x="289" y="196"/>
                  </a:lnTo>
                  <a:lnTo>
                    <a:pt x="284" y="192"/>
                  </a:lnTo>
                  <a:lnTo>
                    <a:pt x="281" y="188"/>
                  </a:lnTo>
                  <a:lnTo>
                    <a:pt x="279" y="182"/>
                  </a:lnTo>
                  <a:lnTo>
                    <a:pt x="275" y="176"/>
                  </a:lnTo>
                  <a:lnTo>
                    <a:pt x="270" y="169"/>
                  </a:lnTo>
                  <a:lnTo>
                    <a:pt x="267" y="165"/>
                  </a:lnTo>
                  <a:lnTo>
                    <a:pt x="264" y="160"/>
                  </a:lnTo>
                  <a:lnTo>
                    <a:pt x="260" y="155"/>
                  </a:lnTo>
                  <a:lnTo>
                    <a:pt x="256" y="151"/>
                  </a:lnTo>
                  <a:lnTo>
                    <a:pt x="251" y="146"/>
                  </a:lnTo>
                  <a:lnTo>
                    <a:pt x="250" y="140"/>
                  </a:lnTo>
                  <a:lnTo>
                    <a:pt x="245" y="135"/>
                  </a:lnTo>
                  <a:lnTo>
                    <a:pt x="241" y="130"/>
                  </a:lnTo>
                  <a:lnTo>
                    <a:pt x="238" y="126"/>
                  </a:lnTo>
                  <a:lnTo>
                    <a:pt x="230" y="121"/>
                  </a:lnTo>
                  <a:lnTo>
                    <a:pt x="223" y="111"/>
                  </a:lnTo>
                  <a:lnTo>
                    <a:pt x="217" y="105"/>
                  </a:lnTo>
                  <a:lnTo>
                    <a:pt x="209" y="96"/>
                  </a:lnTo>
                  <a:lnTo>
                    <a:pt x="201" y="86"/>
                  </a:lnTo>
                  <a:lnTo>
                    <a:pt x="195" y="80"/>
                  </a:lnTo>
                  <a:lnTo>
                    <a:pt x="185" y="71"/>
                  </a:lnTo>
                  <a:lnTo>
                    <a:pt x="179" y="65"/>
                  </a:lnTo>
                  <a:lnTo>
                    <a:pt x="171" y="59"/>
                  </a:lnTo>
                  <a:lnTo>
                    <a:pt x="166" y="51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5" y="36"/>
                  </a:lnTo>
                  <a:lnTo>
                    <a:pt x="137" y="30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102" y="7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8" y="46"/>
                  </a:lnTo>
                  <a:lnTo>
                    <a:pt x="28" y="50"/>
                  </a:lnTo>
                  <a:lnTo>
                    <a:pt x="29" y="55"/>
                  </a:lnTo>
                  <a:lnTo>
                    <a:pt x="33" y="63"/>
                  </a:lnTo>
                  <a:lnTo>
                    <a:pt x="29" y="71"/>
                  </a:lnTo>
                  <a:lnTo>
                    <a:pt x="22" y="75"/>
                  </a:lnTo>
                  <a:lnTo>
                    <a:pt x="16" y="85"/>
                  </a:lnTo>
                  <a:lnTo>
                    <a:pt x="13" y="86"/>
                  </a:lnTo>
                  <a:lnTo>
                    <a:pt x="9" y="93"/>
                  </a:lnTo>
                  <a:lnTo>
                    <a:pt x="9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3" y="111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91" y="282"/>
              <a:ext cx="152" cy="284"/>
            </a:xfrm>
            <a:custGeom>
              <a:avLst/>
              <a:gdLst>
                <a:gd name="T0" fmla="*/ 554 w 608"/>
                <a:gd name="T1" fmla="*/ 17 h 1132"/>
                <a:gd name="T2" fmla="*/ 502 w 608"/>
                <a:gd name="T3" fmla="*/ 39 h 1132"/>
                <a:gd name="T4" fmla="*/ 431 w 608"/>
                <a:gd name="T5" fmla="*/ 71 h 1132"/>
                <a:gd name="T6" fmla="*/ 342 w 608"/>
                <a:gd name="T7" fmla="*/ 112 h 1132"/>
                <a:gd name="T8" fmla="*/ 254 w 608"/>
                <a:gd name="T9" fmla="*/ 155 h 1132"/>
                <a:gd name="T10" fmla="*/ 167 w 608"/>
                <a:gd name="T11" fmla="*/ 198 h 1132"/>
                <a:gd name="T12" fmla="*/ 91 w 608"/>
                <a:gd name="T13" fmla="*/ 239 h 1132"/>
                <a:gd name="T14" fmla="*/ 37 w 608"/>
                <a:gd name="T15" fmla="*/ 270 h 1132"/>
                <a:gd name="T16" fmla="*/ 0 w 608"/>
                <a:gd name="T17" fmla="*/ 312 h 1132"/>
                <a:gd name="T18" fmla="*/ 28 w 608"/>
                <a:gd name="T19" fmla="*/ 339 h 1132"/>
                <a:gd name="T20" fmla="*/ 74 w 608"/>
                <a:gd name="T21" fmla="*/ 362 h 1132"/>
                <a:gd name="T22" fmla="*/ 121 w 608"/>
                <a:gd name="T23" fmla="*/ 404 h 1132"/>
                <a:gd name="T24" fmla="*/ 146 w 608"/>
                <a:gd name="T25" fmla="*/ 438 h 1132"/>
                <a:gd name="T26" fmla="*/ 164 w 608"/>
                <a:gd name="T27" fmla="*/ 473 h 1132"/>
                <a:gd name="T28" fmla="*/ 174 w 608"/>
                <a:gd name="T29" fmla="*/ 519 h 1132"/>
                <a:gd name="T30" fmla="*/ 186 w 608"/>
                <a:gd name="T31" fmla="*/ 568 h 1132"/>
                <a:gd name="T32" fmla="*/ 198 w 608"/>
                <a:gd name="T33" fmla="*/ 621 h 1132"/>
                <a:gd name="T34" fmla="*/ 202 w 608"/>
                <a:gd name="T35" fmla="*/ 676 h 1132"/>
                <a:gd name="T36" fmla="*/ 208 w 608"/>
                <a:gd name="T37" fmla="*/ 733 h 1132"/>
                <a:gd name="T38" fmla="*/ 212 w 608"/>
                <a:gd name="T39" fmla="*/ 788 h 1132"/>
                <a:gd name="T40" fmla="*/ 215 w 608"/>
                <a:gd name="T41" fmla="*/ 843 h 1132"/>
                <a:gd name="T42" fmla="*/ 215 w 608"/>
                <a:gd name="T43" fmla="*/ 889 h 1132"/>
                <a:gd name="T44" fmla="*/ 212 w 608"/>
                <a:gd name="T45" fmla="*/ 939 h 1132"/>
                <a:gd name="T46" fmla="*/ 208 w 608"/>
                <a:gd name="T47" fmla="*/ 978 h 1132"/>
                <a:gd name="T48" fmla="*/ 207 w 608"/>
                <a:gd name="T49" fmla="*/ 1014 h 1132"/>
                <a:gd name="T50" fmla="*/ 199 w 608"/>
                <a:gd name="T51" fmla="*/ 1048 h 1132"/>
                <a:gd name="T52" fmla="*/ 192 w 608"/>
                <a:gd name="T53" fmla="*/ 1094 h 1132"/>
                <a:gd name="T54" fmla="*/ 198 w 608"/>
                <a:gd name="T55" fmla="*/ 1127 h 1132"/>
                <a:gd name="T56" fmla="*/ 224 w 608"/>
                <a:gd name="T57" fmla="*/ 1113 h 1132"/>
                <a:gd name="T58" fmla="*/ 233 w 608"/>
                <a:gd name="T59" fmla="*/ 1072 h 1132"/>
                <a:gd name="T60" fmla="*/ 242 w 608"/>
                <a:gd name="T61" fmla="*/ 1030 h 1132"/>
                <a:gd name="T62" fmla="*/ 248 w 608"/>
                <a:gd name="T63" fmla="*/ 998 h 1132"/>
                <a:gd name="T64" fmla="*/ 252 w 608"/>
                <a:gd name="T65" fmla="*/ 964 h 1132"/>
                <a:gd name="T66" fmla="*/ 254 w 608"/>
                <a:gd name="T67" fmla="*/ 925 h 1132"/>
                <a:gd name="T68" fmla="*/ 262 w 608"/>
                <a:gd name="T69" fmla="*/ 886 h 1132"/>
                <a:gd name="T70" fmla="*/ 262 w 608"/>
                <a:gd name="T71" fmla="*/ 844 h 1132"/>
                <a:gd name="T72" fmla="*/ 266 w 608"/>
                <a:gd name="T73" fmla="*/ 806 h 1132"/>
                <a:gd name="T74" fmla="*/ 266 w 608"/>
                <a:gd name="T75" fmla="*/ 767 h 1132"/>
                <a:gd name="T76" fmla="*/ 262 w 608"/>
                <a:gd name="T77" fmla="*/ 726 h 1132"/>
                <a:gd name="T78" fmla="*/ 262 w 608"/>
                <a:gd name="T79" fmla="*/ 685 h 1132"/>
                <a:gd name="T80" fmla="*/ 257 w 608"/>
                <a:gd name="T81" fmla="*/ 643 h 1132"/>
                <a:gd name="T82" fmla="*/ 252 w 608"/>
                <a:gd name="T83" fmla="*/ 602 h 1132"/>
                <a:gd name="T84" fmla="*/ 245 w 608"/>
                <a:gd name="T85" fmla="*/ 563 h 1132"/>
                <a:gd name="T86" fmla="*/ 233 w 608"/>
                <a:gd name="T87" fmla="*/ 522 h 1132"/>
                <a:gd name="T88" fmla="*/ 223 w 608"/>
                <a:gd name="T89" fmla="*/ 485 h 1132"/>
                <a:gd name="T90" fmla="*/ 208 w 608"/>
                <a:gd name="T91" fmla="*/ 448 h 1132"/>
                <a:gd name="T92" fmla="*/ 187 w 608"/>
                <a:gd name="T93" fmla="*/ 417 h 1132"/>
                <a:gd name="T94" fmla="*/ 164 w 608"/>
                <a:gd name="T95" fmla="*/ 379 h 1132"/>
                <a:gd name="T96" fmla="*/ 128 w 608"/>
                <a:gd name="T97" fmla="*/ 343 h 1132"/>
                <a:gd name="T98" fmla="*/ 96 w 608"/>
                <a:gd name="T99" fmla="*/ 306 h 1132"/>
                <a:gd name="T100" fmla="*/ 123 w 608"/>
                <a:gd name="T101" fmla="*/ 284 h 1132"/>
                <a:gd name="T102" fmla="*/ 171 w 608"/>
                <a:gd name="T103" fmla="*/ 262 h 1132"/>
                <a:gd name="T104" fmla="*/ 237 w 608"/>
                <a:gd name="T105" fmla="*/ 231 h 1132"/>
                <a:gd name="T106" fmla="*/ 315 w 608"/>
                <a:gd name="T107" fmla="*/ 197 h 1132"/>
                <a:gd name="T108" fmla="*/ 395 w 608"/>
                <a:gd name="T109" fmla="*/ 160 h 1132"/>
                <a:gd name="T110" fmla="*/ 467 w 608"/>
                <a:gd name="T111" fmla="*/ 124 h 1132"/>
                <a:gd name="T112" fmla="*/ 531 w 608"/>
                <a:gd name="T113" fmla="*/ 91 h 1132"/>
                <a:gd name="T114" fmla="*/ 579 w 608"/>
                <a:gd name="T115" fmla="*/ 60 h 1132"/>
                <a:gd name="T116" fmla="*/ 607 w 608"/>
                <a:gd name="T117" fmla="*/ 26 h 1132"/>
                <a:gd name="T118" fmla="*/ 591 w 608"/>
                <a:gd name="T119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1132">
                  <a:moveTo>
                    <a:pt x="578" y="6"/>
                  </a:moveTo>
                  <a:lnTo>
                    <a:pt x="574" y="6"/>
                  </a:lnTo>
                  <a:lnTo>
                    <a:pt x="569" y="9"/>
                  </a:lnTo>
                  <a:lnTo>
                    <a:pt x="566" y="9"/>
                  </a:lnTo>
                  <a:lnTo>
                    <a:pt x="562" y="9"/>
                  </a:lnTo>
                  <a:lnTo>
                    <a:pt x="558" y="13"/>
                  </a:lnTo>
                  <a:lnTo>
                    <a:pt x="554" y="17"/>
                  </a:lnTo>
                  <a:lnTo>
                    <a:pt x="548" y="18"/>
                  </a:lnTo>
                  <a:lnTo>
                    <a:pt x="541" y="21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17" y="30"/>
                  </a:lnTo>
                  <a:lnTo>
                    <a:pt x="511" y="35"/>
                  </a:lnTo>
                  <a:lnTo>
                    <a:pt x="502" y="39"/>
                  </a:lnTo>
                  <a:lnTo>
                    <a:pt x="492" y="43"/>
                  </a:lnTo>
                  <a:lnTo>
                    <a:pt x="483" y="49"/>
                  </a:lnTo>
                  <a:lnTo>
                    <a:pt x="471" y="52"/>
                  </a:lnTo>
                  <a:lnTo>
                    <a:pt x="462" y="55"/>
                  </a:lnTo>
                  <a:lnTo>
                    <a:pt x="450" y="62"/>
                  </a:lnTo>
                  <a:lnTo>
                    <a:pt x="438" y="66"/>
                  </a:lnTo>
                  <a:lnTo>
                    <a:pt x="431" y="71"/>
                  </a:lnTo>
                  <a:lnTo>
                    <a:pt x="416" y="79"/>
                  </a:lnTo>
                  <a:lnTo>
                    <a:pt x="408" y="85"/>
                  </a:lnTo>
                  <a:lnTo>
                    <a:pt x="395" y="91"/>
                  </a:lnTo>
                  <a:lnTo>
                    <a:pt x="382" y="93"/>
                  </a:lnTo>
                  <a:lnTo>
                    <a:pt x="369" y="100"/>
                  </a:lnTo>
                  <a:lnTo>
                    <a:pt x="357" y="105"/>
                  </a:lnTo>
                  <a:lnTo>
                    <a:pt x="342" y="112"/>
                  </a:lnTo>
                  <a:lnTo>
                    <a:pt x="331" y="120"/>
                  </a:lnTo>
                  <a:lnTo>
                    <a:pt x="317" y="124"/>
                  </a:lnTo>
                  <a:lnTo>
                    <a:pt x="306" y="133"/>
                  </a:lnTo>
                  <a:lnTo>
                    <a:pt x="292" y="137"/>
                  </a:lnTo>
                  <a:lnTo>
                    <a:pt x="279" y="145"/>
                  </a:lnTo>
                  <a:lnTo>
                    <a:pt x="267" y="149"/>
                  </a:lnTo>
                  <a:lnTo>
                    <a:pt x="254" y="155"/>
                  </a:lnTo>
                  <a:lnTo>
                    <a:pt x="241" y="160"/>
                  </a:lnTo>
                  <a:lnTo>
                    <a:pt x="229" y="170"/>
                  </a:lnTo>
                  <a:lnTo>
                    <a:pt x="217" y="173"/>
                  </a:lnTo>
                  <a:lnTo>
                    <a:pt x="204" y="180"/>
                  </a:lnTo>
                  <a:lnTo>
                    <a:pt x="192" y="188"/>
                  </a:lnTo>
                  <a:lnTo>
                    <a:pt x="178" y="195"/>
                  </a:lnTo>
                  <a:lnTo>
                    <a:pt x="167" y="198"/>
                  </a:lnTo>
                  <a:lnTo>
                    <a:pt x="158" y="204"/>
                  </a:lnTo>
                  <a:lnTo>
                    <a:pt x="144" y="210"/>
                  </a:lnTo>
                  <a:lnTo>
                    <a:pt x="133" y="214"/>
                  </a:lnTo>
                  <a:lnTo>
                    <a:pt x="123" y="222"/>
                  </a:lnTo>
                  <a:lnTo>
                    <a:pt x="115" y="229"/>
                  </a:lnTo>
                  <a:lnTo>
                    <a:pt x="102" y="234"/>
                  </a:lnTo>
                  <a:lnTo>
                    <a:pt x="91" y="239"/>
                  </a:lnTo>
                  <a:lnTo>
                    <a:pt x="83" y="245"/>
                  </a:lnTo>
                  <a:lnTo>
                    <a:pt x="77" y="250"/>
                  </a:lnTo>
                  <a:lnTo>
                    <a:pt x="66" y="251"/>
                  </a:lnTo>
                  <a:lnTo>
                    <a:pt x="58" y="259"/>
                  </a:lnTo>
                  <a:lnTo>
                    <a:pt x="50" y="264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1" y="284"/>
                  </a:lnTo>
                  <a:lnTo>
                    <a:pt x="14" y="291"/>
                  </a:lnTo>
                  <a:lnTo>
                    <a:pt x="7" y="295"/>
                  </a:lnTo>
                  <a:lnTo>
                    <a:pt x="0" y="30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4" y="325"/>
                  </a:lnTo>
                  <a:lnTo>
                    <a:pt x="7" y="327"/>
                  </a:lnTo>
                  <a:lnTo>
                    <a:pt x="14" y="330"/>
                  </a:lnTo>
                  <a:lnTo>
                    <a:pt x="16" y="331"/>
                  </a:lnTo>
                  <a:lnTo>
                    <a:pt x="24" y="337"/>
                  </a:lnTo>
                  <a:lnTo>
                    <a:pt x="28" y="339"/>
                  </a:lnTo>
                  <a:lnTo>
                    <a:pt x="32" y="342"/>
                  </a:lnTo>
                  <a:lnTo>
                    <a:pt x="40" y="343"/>
                  </a:lnTo>
                  <a:lnTo>
                    <a:pt x="46" y="348"/>
                  </a:lnTo>
                  <a:lnTo>
                    <a:pt x="53" y="350"/>
                  </a:lnTo>
                  <a:lnTo>
                    <a:pt x="60" y="355"/>
                  </a:lnTo>
                  <a:lnTo>
                    <a:pt x="66" y="358"/>
                  </a:lnTo>
                  <a:lnTo>
                    <a:pt x="74" y="362"/>
                  </a:lnTo>
                  <a:lnTo>
                    <a:pt x="79" y="367"/>
                  </a:lnTo>
                  <a:lnTo>
                    <a:pt x="87" y="373"/>
                  </a:lnTo>
                  <a:lnTo>
                    <a:pt x="96" y="379"/>
                  </a:lnTo>
                  <a:lnTo>
                    <a:pt x="102" y="384"/>
                  </a:lnTo>
                  <a:lnTo>
                    <a:pt x="108" y="389"/>
                  </a:lnTo>
                  <a:lnTo>
                    <a:pt x="118" y="393"/>
                  </a:lnTo>
                  <a:lnTo>
                    <a:pt x="121" y="404"/>
                  </a:lnTo>
                  <a:lnTo>
                    <a:pt x="128" y="410"/>
                  </a:lnTo>
                  <a:lnTo>
                    <a:pt x="131" y="412"/>
                  </a:lnTo>
                  <a:lnTo>
                    <a:pt x="133" y="417"/>
                  </a:lnTo>
                  <a:lnTo>
                    <a:pt x="139" y="423"/>
                  </a:lnTo>
                  <a:lnTo>
                    <a:pt x="140" y="427"/>
                  </a:lnTo>
                  <a:lnTo>
                    <a:pt x="142" y="430"/>
                  </a:lnTo>
                  <a:lnTo>
                    <a:pt x="146" y="438"/>
                  </a:lnTo>
                  <a:lnTo>
                    <a:pt x="146" y="442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3" y="455"/>
                  </a:lnTo>
                  <a:lnTo>
                    <a:pt x="158" y="463"/>
                  </a:lnTo>
                  <a:lnTo>
                    <a:pt x="158" y="467"/>
                  </a:lnTo>
                  <a:lnTo>
                    <a:pt x="164" y="473"/>
                  </a:lnTo>
                  <a:lnTo>
                    <a:pt x="164" y="477"/>
                  </a:lnTo>
                  <a:lnTo>
                    <a:pt x="165" y="485"/>
                  </a:lnTo>
                  <a:lnTo>
                    <a:pt x="167" y="492"/>
                  </a:lnTo>
                  <a:lnTo>
                    <a:pt x="170" y="498"/>
                  </a:lnTo>
                  <a:lnTo>
                    <a:pt x="171" y="502"/>
                  </a:lnTo>
                  <a:lnTo>
                    <a:pt x="171" y="510"/>
                  </a:lnTo>
                  <a:lnTo>
                    <a:pt x="174" y="519"/>
                  </a:lnTo>
                  <a:lnTo>
                    <a:pt x="174" y="525"/>
                  </a:lnTo>
                  <a:lnTo>
                    <a:pt x="178" y="533"/>
                  </a:lnTo>
                  <a:lnTo>
                    <a:pt x="178" y="538"/>
                  </a:lnTo>
                  <a:lnTo>
                    <a:pt x="182" y="544"/>
                  </a:lnTo>
                  <a:lnTo>
                    <a:pt x="183" y="552"/>
                  </a:lnTo>
                  <a:lnTo>
                    <a:pt x="183" y="558"/>
                  </a:lnTo>
                  <a:lnTo>
                    <a:pt x="186" y="568"/>
                  </a:lnTo>
                  <a:lnTo>
                    <a:pt x="187" y="575"/>
                  </a:lnTo>
                  <a:lnTo>
                    <a:pt x="187" y="583"/>
                  </a:lnTo>
                  <a:lnTo>
                    <a:pt x="190" y="588"/>
                  </a:lnTo>
                  <a:lnTo>
                    <a:pt x="190" y="596"/>
                  </a:lnTo>
                  <a:lnTo>
                    <a:pt x="192" y="605"/>
                  </a:lnTo>
                  <a:lnTo>
                    <a:pt x="192" y="611"/>
                  </a:lnTo>
                  <a:lnTo>
                    <a:pt x="198" y="621"/>
                  </a:lnTo>
                  <a:lnTo>
                    <a:pt x="198" y="630"/>
                  </a:lnTo>
                  <a:lnTo>
                    <a:pt x="198" y="636"/>
                  </a:lnTo>
                  <a:lnTo>
                    <a:pt x="199" y="643"/>
                  </a:lnTo>
                  <a:lnTo>
                    <a:pt x="202" y="650"/>
                  </a:lnTo>
                  <a:lnTo>
                    <a:pt x="202" y="660"/>
                  </a:lnTo>
                  <a:lnTo>
                    <a:pt x="202" y="668"/>
                  </a:lnTo>
                  <a:lnTo>
                    <a:pt x="202" y="676"/>
                  </a:lnTo>
                  <a:lnTo>
                    <a:pt x="204" y="681"/>
                  </a:lnTo>
                  <a:lnTo>
                    <a:pt x="204" y="692"/>
                  </a:lnTo>
                  <a:lnTo>
                    <a:pt x="207" y="698"/>
                  </a:lnTo>
                  <a:lnTo>
                    <a:pt x="207" y="708"/>
                  </a:lnTo>
                  <a:lnTo>
                    <a:pt x="208" y="715"/>
                  </a:lnTo>
                  <a:lnTo>
                    <a:pt x="208" y="723"/>
                  </a:lnTo>
                  <a:lnTo>
                    <a:pt x="208" y="733"/>
                  </a:lnTo>
                  <a:lnTo>
                    <a:pt x="208" y="740"/>
                  </a:lnTo>
                  <a:lnTo>
                    <a:pt x="211" y="746"/>
                  </a:lnTo>
                  <a:lnTo>
                    <a:pt x="211" y="755"/>
                  </a:lnTo>
                  <a:lnTo>
                    <a:pt x="212" y="765"/>
                  </a:lnTo>
                  <a:lnTo>
                    <a:pt x="212" y="771"/>
                  </a:lnTo>
                  <a:lnTo>
                    <a:pt x="212" y="779"/>
                  </a:lnTo>
                  <a:lnTo>
                    <a:pt x="212" y="788"/>
                  </a:lnTo>
                  <a:lnTo>
                    <a:pt x="215" y="796"/>
                  </a:lnTo>
                  <a:lnTo>
                    <a:pt x="215" y="804"/>
                  </a:lnTo>
                  <a:lnTo>
                    <a:pt x="215" y="813"/>
                  </a:lnTo>
                  <a:lnTo>
                    <a:pt x="215" y="819"/>
                  </a:lnTo>
                  <a:lnTo>
                    <a:pt x="215" y="826"/>
                  </a:lnTo>
                  <a:lnTo>
                    <a:pt x="215" y="834"/>
                  </a:lnTo>
                  <a:lnTo>
                    <a:pt x="215" y="843"/>
                  </a:lnTo>
                  <a:lnTo>
                    <a:pt x="215" y="850"/>
                  </a:lnTo>
                  <a:lnTo>
                    <a:pt x="217" y="856"/>
                  </a:lnTo>
                  <a:lnTo>
                    <a:pt x="215" y="863"/>
                  </a:lnTo>
                  <a:lnTo>
                    <a:pt x="215" y="873"/>
                  </a:lnTo>
                  <a:lnTo>
                    <a:pt x="215" y="876"/>
                  </a:lnTo>
                  <a:lnTo>
                    <a:pt x="215" y="884"/>
                  </a:lnTo>
                  <a:lnTo>
                    <a:pt x="215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5" y="914"/>
                  </a:lnTo>
                  <a:lnTo>
                    <a:pt x="215" y="918"/>
                  </a:lnTo>
                  <a:lnTo>
                    <a:pt x="212" y="925"/>
                  </a:lnTo>
                  <a:lnTo>
                    <a:pt x="212" y="931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2" y="950"/>
                  </a:lnTo>
                  <a:lnTo>
                    <a:pt x="211" y="953"/>
                  </a:lnTo>
                  <a:lnTo>
                    <a:pt x="211" y="964"/>
                  </a:lnTo>
                  <a:lnTo>
                    <a:pt x="211" y="968"/>
                  </a:lnTo>
                  <a:lnTo>
                    <a:pt x="208" y="971"/>
                  </a:lnTo>
                  <a:lnTo>
                    <a:pt x="208" y="978"/>
                  </a:lnTo>
                  <a:lnTo>
                    <a:pt x="208" y="984"/>
                  </a:lnTo>
                  <a:lnTo>
                    <a:pt x="208" y="989"/>
                  </a:lnTo>
                  <a:lnTo>
                    <a:pt x="208" y="994"/>
                  </a:lnTo>
                  <a:lnTo>
                    <a:pt x="208" y="998"/>
                  </a:lnTo>
                  <a:lnTo>
                    <a:pt x="208" y="1003"/>
                  </a:lnTo>
                  <a:lnTo>
                    <a:pt x="207" y="1009"/>
                  </a:lnTo>
                  <a:lnTo>
                    <a:pt x="207" y="1014"/>
                  </a:lnTo>
                  <a:lnTo>
                    <a:pt x="204" y="1018"/>
                  </a:lnTo>
                  <a:lnTo>
                    <a:pt x="204" y="1021"/>
                  </a:lnTo>
                  <a:lnTo>
                    <a:pt x="202" y="1026"/>
                  </a:lnTo>
                  <a:lnTo>
                    <a:pt x="202" y="1030"/>
                  </a:lnTo>
                  <a:lnTo>
                    <a:pt x="202" y="1034"/>
                  </a:lnTo>
                  <a:lnTo>
                    <a:pt x="202" y="1039"/>
                  </a:lnTo>
                  <a:lnTo>
                    <a:pt x="199" y="1048"/>
                  </a:lnTo>
                  <a:lnTo>
                    <a:pt x="199" y="1055"/>
                  </a:lnTo>
                  <a:lnTo>
                    <a:pt x="198" y="1064"/>
                  </a:lnTo>
                  <a:lnTo>
                    <a:pt x="198" y="1069"/>
                  </a:lnTo>
                  <a:lnTo>
                    <a:pt x="198" y="1076"/>
                  </a:lnTo>
                  <a:lnTo>
                    <a:pt x="195" y="1081"/>
                  </a:lnTo>
                  <a:lnTo>
                    <a:pt x="192" y="1088"/>
                  </a:lnTo>
                  <a:lnTo>
                    <a:pt x="192" y="1094"/>
                  </a:lnTo>
                  <a:lnTo>
                    <a:pt x="192" y="1099"/>
                  </a:lnTo>
                  <a:lnTo>
                    <a:pt x="192" y="1101"/>
                  </a:lnTo>
                  <a:lnTo>
                    <a:pt x="192" y="1106"/>
                  </a:lnTo>
                  <a:lnTo>
                    <a:pt x="192" y="1113"/>
                  </a:lnTo>
                  <a:lnTo>
                    <a:pt x="192" y="1118"/>
                  </a:lnTo>
                  <a:lnTo>
                    <a:pt x="195" y="1124"/>
                  </a:lnTo>
                  <a:lnTo>
                    <a:pt x="198" y="1127"/>
                  </a:lnTo>
                  <a:lnTo>
                    <a:pt x="202" y="1131"/>
                  </a:lnTo>
                  <a:lnTo>
                    <a:pt x="208" y="1132"/>
                  </a:lnTo>
                  <a:lnTo>
                    <a:pt x="215" y="1131"/>
                  </a:lnTo>
                  <a:lnTo>
                    <a:pt x="220" y="1127"/>
                  </a:lnTo>
                  <a:lnTo>
                    <a:pt x="224" y="1122"/>
                  </a:lnTo>
                  <a:lnTo>
                    <a:pt x="224" y="1118"/>
                  </a:lnTo>
                  <a:lnTo>
                    <a:pt x="224" y="1113"/>
                  </a:lnTo>
                  <a:lnTo>
                    <a:pt x="227" y="1106"/>
                  </a:lnTo>
                  <a:lnTo>
                    <a:pt x="229" y="1101"/>
                  </a:lnTo>
                  <a:lnTo>
                    <a:pt x="229" y="1094"/>
                  </a:lnTo>
                  <a:lnTo>
                    <a:pt x="232" y="1089"/>
                  </a:lnTo>
                  <a:lnTo>
                    <a:pt x="232" y="1082"/>
                  </a:lnTo>
                  <a:lnTo>
                    <a:pt x="233" y="1076"/>
                  </a:lnTo>
                  <a:lnTo>
                    <a:pt x="233" y="1072"/>
                  </a:lnTo>
                  <a:lnTo>
                    <a:pt x="233" y="1069"/>
                  </a:lnTo>
                  <a:lnTo>
                    <a:pt x="233" y="1064"/>
                  </a:lnTo>
                  <a:lnTo>
                    <a:pt x="237" y="1057"/>
                  </a:lnTo>
                  <a:lnTo>
                    <a:pt x="237" y="1051"/>
                  </a:lnTo>
                  <a:lnTo>
                    <a:pt x="237" y="1044"/>
                  </a:lnTo>
                  <a:lnTo>
                    <a:pt x="237" y="1036"/>
                  </a:lnTo>
                  <a:lnTo>
                    <a:pt x="242" y="1030"/>
                  </a:lnTo>
                  <a:lnTo>
                    <a:pt x="242" y="1026"/>
                  </a:lnTo>
                  <a:lnTo>
                    <a:pt x="242" y="1021"/>
                  </a:lnTo>
                  <a:lnTo>
                    <a:pt x="242" y="1017"/>
                  </a:lnTo>
                  <a:lnTo>
                    <a:pt x="245" y="1014"/>
                  </a:lnTo>
                  <a:lnTo>
                    <a:pt x="245" y="1007"/>
                  </a:lnTo>
                  <a:lnTo>
                    <a:pt x="245" y="1003"/>
                  </a:lnTo>
                  <a:lnTo>
                    <a:pt x="248" y="998"/>
                  </a:lnTo>
                  <a:lnTo>
                    <a:pt x="248" y="994"/>
                  </a:lnTo>
                  <a:lnTo>
                    <a:pt x="248" y="989"/>
                  </a:lnTo>
                  <a:lnTo>
                    <a:pt x="248" y="984"/>
                  </a:lnTo>
                  <a:lnTo>
                    <a:pt x="248" y="980"/>
                  </a:lnTo>
                  <a:lnTo>
                    <a:pt x="250" y="975"/>
                  </a:lnTo>
                  <a:lnTo>
                    <a:pt x="250" y="968"/>
                  </a:lnTo>
                  <a:lnTo>
                    <a:pt x="252" y="964"/>
                  </a:lnTo>
                  <a:lnTo>
                    <a:pt x="252" y="959"/>
                  </a:lnTo>
                  <a:lnTo>
                    <a:pt x="254" y="953"/>
                  </a:lnTo>
                  <a:lnTo>
                    <a:pt x="254" y="948"/>
                  </a:lnTo>
                  <a:lnTo>
                    <a:pt x="254" y="943"/>
                  </a:lnTo>
                  <a:lnTo>
                    <a:pt x="254" y="936"/>
                  </a:lnTo>
                  <a:lnTo>
                    <a:pt x="254" y="931"/>
                  </a:lnTo>
                  <a:lnTo>
                    <a:pt x="254" y="925"/>
                  </a:lnTo>
                  <a:lnTo>
                    <a:pt x="257" y="923"/>
                  </a:lnTo>
                  <a:lnTo>
                    <a:pt x="257" y="915"/>
                  </a:lnTo>
                  <a:lnTo>
                    <a:pt x="260" y="909"/>
                  </a:lnTo>
                  <a:lnTo>
                    <a:pt x="260" y="901"/>
                  </a:lnTo>
                  <a:lnTo>
                    <a:pt x="260" y="898"/>
                  </a:lnTo>
                  <a:lnTo>
                    <a:pt x="260" y="893"/>
                  </a:lnTo>
                  <a:lnTo>
                    <a:pt x="262" y="886"/>
                  </a:lnTo>
                  <a:lnTo>
                    <a:pt x="262" y="880"/>
                  </a:lnTo>
                  <a:lnTo>
                    <a:pt x="262" y="875"/>
                  </a:lnTo>
                  <a:lnTo>
                    <a:pt x="262" y="869"/>
                  </a:lnTo>
                  <a:lnTo>
                    <a:pt x="262" y="863"/>
                  </a:lnTo>
                  <a:lnTo>
                    <a:pt x="262" y="856"/>
                  </a:lnTo>
                  <a:lnTo>
                    <a:pt x="262" y="851"/>
                  </a:lnTo>
                  <a:lnTo>
                    <a:pt x="262" y="844"/>
                  </a:lnTo>
                  <a:lnTo>
                    <a:pt x="262" y="839"/>
                  </a:lnTo>
                  <a:lnTo>
                    <a:pt x="262" y="834"/>
                  </a:lnTo>
                  <a:lnTo>
                    <a:pt x="262" y="829"/>
                  </a:lnTo>
                  <a:lnTo>
                    <a:pt x="262" y="821"/>
                  </a:lnTo>
                  <a:lnTo>
                    <a:pt x="266" y="818"/>
                  </a:lnTo>
                  <a:lnTo>
                    <a:pt x="266" y="810"/>
                  </a:lnTo>
                  <a:lnTo>
                    <a:pt x="266" y="806"/>
                  </a:lnTo>
                  <a:lnTo>
                    <a:pt x="266" y="800"/>
                  </a:lnTo>
                  <a:lnTo>
                    <a:pt x="266" y="792"/>
                  </a:lnTo>
                  <a:lnTo>
                    <a:pt x="266" y="788"/>
                  </a:lnTo>
                  <a:lnTo>
                    <a:pt x="266" y="782"/>
                  </a:lnTo>
                  <a:lnTo>
                    <a:pt x="266" y="776"/>
                  </a:lnTo>
                  <a:lnTo>
                    <a:pt x="266" y="771"/>
                  </a:lnTo>
                  <a:lnTo>
                    <a:pt x="266" y="767"/>
                  </a:lnTo>
                  <a:lnTo>
                    <a:pt x="266" y="760"/>
                  </a:lnTo>
                  <a:lnTo>
                    <a:pt x="262" y="755"/>
                  </a:lnTo>
                  <a:lnTo>
                    <a:pt x="262" y="748"/>
                  </a:lnTo>
                  <a:lnTo>
                    <a:pt x="262" y="742"/>
                  </a:lnTo>
                  <a:lnTo>
                    <a:pt x="262" y="736"/>
                  </a:lnTo>
                  <a:lnTo>
                    <a:pt x="262" y="730"/>
                  </a:lnTo>
                  <a:lnTo>
                    <a:pt x="262" y="726"/>
                  </a:lnTo>
                  <a:lnTo>
                    <a:pt x="262" y="721"/>
                  </a:lnTo>
                  <a:lnTo>
                    <a:pt x="262" y="715"/>
                  </a:lnTo>
                  <a:lnTo>
                    <a:pt x="262" y="708"/>
                  </a:lnTo>
                  <a:lnTo>
                    <a:pt x="262" y="702"/>
                  </a:lnTo>
                  <a:lnTo>
                    <a:pt x="262" y="696"/>
                  </a:lnTo>
                  <a:lnTo>
                    <a:pt x="262" y="692"/>
                  </a:lnTo>
                  <a:lnTo>
                    <a:pt x="262" y="685"/>
                  </a:lnTo>
                  <a:lnTo>
                    <a:pt x="262" y="680"/>
                  </a:lnTo>
                  <a:lnTo>
                    <a:pt x="262" y="676"/>
                  </a:lnTo>
                  <a:lnTo>
                    <a:pt x="260" y="668"/>
                  </a:lnTo>
                  <a:lnTo>
                    <a:pt x="260" y="661"/>
                  </a:lnTo>
                  <a:lnTo>
                    <a:pt x="260" y="655"/>
                  </a:lnTo>
                  <a:lnTo>
                    <a:pt x="260" y="650"/>
                  </a:lnTo>
                  <a:lnTo>
                    <a:pt x="257" y="643"/>
                  </a:lnTo>
                  <a:lnTo>
                    <a:pt x="257" y="636"/>
                  </a:lnTo>
                  <a:lnTo>
                    <a:pt x="257" y="635"/>
                  </a:lnTo>
                  <a:lnTo>
                    <a:pt x="254" y="626"/>
                  </a:lnTo>
                  <a:lnTo>
                    <a:pt x="254" y="621"/>
                  </a:lnTo>
                  <a:lnTo>
                    <a:pt x="254" y="613"/>
                  </a:lnTo>
                  <a:lnTo>
                    <a:pt x="254" y="609"/>
                  </a:lnTo>
                  <a:lnTo>
                    <a:pt x="252" y="602"/>
                  </a:lnTo>
                  <a:lnTo>
                    <a:pt x="252" y="597"/>
                  </a:lnTo>
                  <a:lnTo>
                    <a:pt x="250" y="590"/>
                  </a:lnTo>
                  <a:lnTo>
                    <a:pt x="250" y="587"/>
                  </a:lnTo>
                  <a:lnTo>
                    <a:pt x="248" y="580"/>
                  </a:lnTo>
                  <a:lnTo>
                    <a:pt x="248" y="575"/>
                  </a:lnTo>
                  <a:lnTo>
                    <a:pt x="245" y="568"/>
                  </a:lnTo>
                  <a:lnTo>
                    <a:pt x="245" y="563"/>
                  </a:lnTo>
                  <a:lnTo>
                    <a:pt x="242" y="554"/>
                  </a:lnTo>
                  <a:lnTo>
                    <a:pt x="242" y="550"/>
                  </a:lnTo>
                  <a:lnTo>
                    <a:pt x="241" y="544"/>
                  </a:lnTo>
                  <a:lnTo>
                    <a:pt x="237" y="540"/>
                  </a:lnTo>
                  <a:lnTo>
                    <a:pt x="237" y="533"/>
                  </a:lnTo>
                  <a:lnTo>
                    <a:pt x="237" y="529"/>
                  </a:lnTo>
                  <a:lnTo>
                    <a:pt x="233" y="522"/>
                  </a:lnTo>
                  <a:lnTo>
                    <a:pt x="233" y="517"/>
                  </a:lnTo>
                  <a:lnTo>
                    <a:pt x="232" y="513"/>
                  </a:lnTo>
                  <a:lnTo>
                    <a:pt x="229" y="506"/>
                  </a:lnTo>
                  <a:lnTo>
                    <a:pt x="229" y="498"/>
                  </a:lnTo>
                  <a:lnTo>
                    <a:pt x="227" y="494"/>
                  </a:lnTo>
                  <a:lnTo>
                    <a:pt x="224" y="490"/>
                  </a:lnTo>
                  <a:lnTo>
                    <a:pt x="223" y="485"/>
                  </a:lnTo>
                  <a:lnTo>
                    <a:pt x="220" y="477"/>
                  </a:lnTo>
                  <a:lnTo>
                    <a:pt x="220" y="473"/>
                  </a:lnTo>
                  <a:lnTo>
                    <a:pt x="217" y="467"/>
                  </a:lnTo>
                  <a:lnTo>
                    <a:pt x="215" y="463"/>
                  </a:lnTo>
                  <a:lnTo>
                    <a:pt x="212" y="458"/>
                  </a:lnTo>
                  <a:lnTo>
                    <a:pt x="211" y="452"/>
                  </a:lnTo>
                  <a:lnTo>
                    <a:pt x="208" y="448"/>
                  </a:lnTo>
                  <a:lnTo>
                    <a:pt x="204" y="444"/>
                  </a:lnTo>
                  <a:lnTo>
                    <a:pt x="202" y="439"/>
                  </a:lnTo>
                  <a:lnTo>
                    <a:pt x="199" y="435"/>
                  </a:lnTo>
                  <a:lnTo>
                    <a:pt x="198" y="427"/>
                  </a:lnTo>
                  <a:lnTo>
                    <a:pt x="192" y="426"/>
                  </a:lnTo>
                  <a:lnTo>
                    <a:pt x="192" y="422"/>
                  </a:lnTo>
                  <a:lnTo>
                    <a:pt x="187" y="417"/>
                  </a:lnTo>
                  <a:lnTo>
                    <a:pt x="186" y="412"/>
                  </a:lnTo>
                  <a:lnTo>
                    <a:pt x="183" y="408"/>
                  </a:lnTo>
                  <a:lnTo>
                    <a:pt x="178" y="404"/>
                  </a:lnTo>
                  <a:lnTo>
                    <a:pt x="178" y="398"/>
                  </a:lnTo>
                  <a:lnTo>
                    <a:pt x="171" y="392"/>
                  </a:lnTo>
                  <a:lnTo>
                    <a:pt x="167" y="384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6" y="359"/>
                  </a:lnTo>
                  <a:lnTo>
                    <a:pt x="142" y="355"/>
                  </a:lnTo>
                  <a:lnTo>
                    <a:pt x="139" y="348"/>
                  </a:lnTo>
                  <a:lnTo>
                    <a:pt x="133" y="344"/>
                  </a:lnTo>
                  <a:lnTo>
                    <a:pt x="128" y="343"/>
                  </a:lnTo>
                  <a:lnTo>
                    <a:pt x="121" y="337"/>
                  </a:lnTo>
                  <a:lnTo>
                    <a:pt x="118" y="331"/>
                  </a:lnTo>
                  <a:lnTo>
                    <a:pt x="108" y="325"/>
                  </a:lnTo>
                  <a:lnTo>
                    <a:pt x="104" y="319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06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8" y="295"/>
                  </a:lnTo>
                  <a:lnTo>
                    <a:pt x="110" y="291"/>
                  </a:lnTo>
                  <a:lnTo>
                    <a:pt x="118" y="291"/>
                  </a:lnTo>
                  <a:lnTo>
                    <a:pt x="121" y="287"/>
                  </a:lnTo>
                  <a:lnTo>
                    <a:pt x="123" y="284"/>
                  </a:lnTo>
                  <a:lnTo>
                    <a:pt x="131" y="281"/>
                  </a:lnTo>
                  <a:lnTo>
                    <a:pt x="139" y="277"/>
                  </a:lnTo>
                  <a:lnTo>
                    <a:pt x="142" y="275"/>
                  </a:lnTo>
                  <a:lnTo>
                    <a:pt x="152" y="270"/>
                  </a:lnTo>
                  <a:lnTo>
                    <a:pt x="158" y="264"/>
                  </a:lnTo>
                  <a:lnTo>
                    <a:pt x="165" y="264"/>
                  </a:lnTo>
                  <a:lnTo>
                    <a:pt x="171" y="262"/>
                  </a:lnTo>
                  <a:lnTo>
                    <a:pt x="183" y="256"/>
                  </a:lnTo>
                  <a:lnTo>
                    <a:pt x="190" y="251"/>
                  </a:lnTo>
                  <a:lnTo>
                    <a:pt x="199" y="247"/>
                  </a:lnTo>
                  <a:lnTo>
                    <a:pt x="208" y="245"/>
                  </a:lnTo>
                  <a:lnTo>
                    <a:pt x="217" y="239"/>
                  </a:lnTo>
                  <a:lnTo>
                    <a:pt x="229" y="235"/>
                  </a:lnTo>
                  <a:lnTo>
                    <a:pt x="237" y="231"/>
                  </a:lnTo>
                  <a:lnTo>
                    <a:pt x="248" y="226"/>
                  </a:lnTo>
                  <a:lnTo>
                    <a:pt x="260" y="220"/>
                  </a:lnTo>
                  <a:lnTo>
                    <a:pt x="270" y="214"/>
                  </a:lnTo>
                  <a:lnTo>
                    <a:pt x="279" y="210"/>
                  </a:lnTo>
                  <a:lnTo>
                    <a:pt x="291" y="206"/>
                  </a:lnTo>
                  <a:lnTo>
                    <a:pt x="304" y="201"/>
                  </a:lnTo>
                  <a:lnTo>
                    <a:pt x="315" y="197"/>
                  </a:lnTo>
                  <a:lnTo>
                    <a:pt x="325" y="192"/>
                  </a:lnTo>
                  <a:lnTo>
                    <a:pt x="336" y="185"/>
                  </a:lnTo>
                  <a:lnTo>
                    <a:pt x="348" y="180"/>
                  </a:lnTo>
                  <a:lnTo>
                    <a:pt x="360" y="176"/>
                  </a:lnTo>
                  <a:lnTo>
                    <a:pt x="370" y="170"/>
                  </a:lnTo>
                  <a:lnTo>
                    <a:pt x="379" y="166"/>
                  </a:lnTo>
                  <a:lnTo>
                    <a:pt x="395" y="160"/>
                  </a:lnTo>
                  <a:lnTo>
                    <a:pt x="403" y="154"/>
                  </a:lnTo>
                  <a:lnTo>
                    <a:pt x="415" y="149"/>
                  </a:lnTo>
                  <a:lnTo>
                    <a:pt x="425" y="145"/>
                  </a:lnTo>
                  <a:lnTo>
                    <a:pt x="434" y="141"/>
                  </a:lnTo>
                  <a:lnTo>
                    <a:pt x="446" y="135"/>
                  </a:lnTo>
                  <a:lnTo>
                    <a:pt x="458" y="130"/>
                  </a:lnTo>
                  <a:lnTo>
                    <a:pt x="467" y="124"/>
                  </a:lnTo>
                  <a:lnTo>
                    <a:pt x="475" y="120"/>
                  </a:lnTo>
                  <a:lnTo>
                    <a:pt x="486" y="116"/>
                  </a:lnTo>
                  <a:lnTo>
                    <a:pt x="496" y="110"/>
                  </a:lnTo>
                  <a:lnTo>
                    <a:pt x="506" y="104"/>
                  </a:lnTo>
                  <a:lnTo>
                    <a:pt x="515" y="100"/>
                  </a:lnTo>
                  <a:lnTo>
                    <a:pt x="523" y="96"/>
                  </a:lnTo>
                  <a:lnTo>
                    <a:pt x="531" y="91"/>
                  </a:lnTo>
                  <a:lnTo>
                    <a:pt x="541" y="85"/>
                  </a:lnTo>
                  <a:lnTo>
                    <a:pt x="548" y="80"/>
                  </a:lnTo>
                  <a:lnTo>
                    <a:pt x="554" y="76"/>
                  </a:lnTo>
                  <a:lnTo>
                    <a:pt x="561" y="71"/>
                  </a:lnTo>
                  <a:lnTo>
                    <a:pt x="567" y="68"/>
                  </a:lnTo>
                  <a:lnTo>
                    <a:pt x="574" y="64"/>
                  </a:lnTo>
                  <a:lnTo>
                    <a:pt x="579" y="60"/>
                  </a:lnTo>
                  <a:lnTo>
                    <a:pt x="583" y="55"/>
                  </a:lnTo>
                  <a:lnTo>
                    <a:pt x="586" y="52"/>
                  </a:lnTo>
                  <a:lnTo>
                    <a:pt x="592" y="51"/>
                  </a:lnTo>
                  <a:lnTo>
                    <a:pt x="599" y="43"/>
                  </a:lnTo>
                  <a:lnTo>
                    <a:pt x="604" y="39"/>
                  </a:lnTo>
                  <a:lnTo>
                    <a:pt x="607" y="31"/>
                  </a:lnTo>
                  <a:lnTo>
                    <a:pt x="607" y="26"/>
                  </a:lnTo>
                  <a:lnTo>
                    <a:pt x="608" y="21"/>
                  </a:lnTo>
                  <a:lnTo>
                    <a:pt x="608" y="18"/>
                  </a:lnTo>
                  <a:lnTo>
                    <a:pt x="608" y="9"/>
                  </a:lnTo>
                  <a:lnTo>
                    <a:pt x="608" y="6"/>
                  </a:lnTo>
                  <a:lnTo>
                    <a:pt x="607" y="1"/>
                  </a:lnTo>
                  <a:lnTo>
                    <a:pt x="599" y="0"/>
                  </a:lnTo>
                  <a:lnTo>
                    <a:pt x="591" y="0"/>
                  </a:lnTo>
                  <a:lnTo>
                    <a:pt x="583" y="1"/>
                  </a:lnTo>
                  <a:lnTo>
                    <a:pt x="578" y="5"/>
                  </a:lnTo>
                  <a:lnTo>
                    <a:pt x="578" y="6"/>
                  </a:lnTo>
                  <a:lnTo>
                    <a:pt x="578" y="6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25" y="386"/>
              <a:ext cx="24" cy="95"/>
            </a:xfrm>
            <a:custGeom>
              <a:avLst/>
              <a:gdLst>
                <a:gd name="T0" fmla="*/ 89 w 95"/>
                <a:gd name="T1" fmla="*/ 34 h 382"/>
                <a:gd name="T2" fmla="*/ 89 w 95"/>
                <a:gd name="T3" fmla="*/ 53 h 382"/>
                <a:gd name="T4" fmla="*/ 91 w 95"/>
                <a:gd name="T5" fmla="*/ 63 h 382"/>
                <a:gd name="T6" fmla="*/ 94 w 95"/>
                <a:gd name="T7" fmla="*/ 80 h 382"/>
                <a:gd name="T8" fmla="*/ 94 w 95"/>
                <a:gd name="T9" fmla="*/ 94 h 382"/>
                <a:gd name="T10" fmla="*/ 94 w 95"/>
                <a:gd name="T11" fmla="*/ 113 h 382"/>
                <a:gd name="T12" fmla="*/ 95 w 95"/>
                <a:gd name="T13" fmla="*/ 130 h 382"/>
                <a:gd name="T14" fmla="*/ 95 w 95"/>
                <a:gd name="T15" fmla="*/ 149 h 382"/>
                <a:gd name="T16" fmla="*/ 95 w 95"/>
                <a:gd name="T17" fmla="*/ 169 h 382"/>
                <a:gd name="T18" fmla="*/ 95 w 95"/>
                <a:gd name="T19" fmla="*/ 191 h 382"/>
                <a:gd name="T20" fmla="*/ 94 w 95"/>
                <a:gd name="T21" fmla="*/ 211 h 382"/>
                <a:gd name="T22" fmla="*/ 94 w 95"/>
                <a:gd name="T23" fmla="*/ 229 h 382"/>
                <a:gd name="T24" fmla="*/ 94 w 95"/>
                <a:gd name="T25" fmla="*/ 247 h 382"/>
                <a:gd name="T26" fmla="*/ 91 w 95"/>
                <a:gd name="T27" fmla="*/ 266 h 382"/>
                <a:gd name="T28" fmla="*/ 91 w 95"/>
                <a:gd name="T29" fmla="*/ 284 h 382"/>
                <a:gd name="T30" fmla="*/ 89 w 95"/>
                <a:gd name="T31" fmla="*/ 301 h 382"/>
                <a:gd name="T32" fmla="*/ 86 w 95"/>
                <a:gd name="T33" fmla="*/ 316 h 382"/>
                <a:gd name="T34" fmla="*/ 83 w 95"/>
                <a:gd name="T35" fmla="*/ 332 h 382"/>
                <a:gd name="T36" fmla="*/ 79 w 95"/>
                <a:gd name="T37" fmla="*/ 353 h 382"/>
                <a:gd name="T38" fmla="*/ 64 w 95"/>
                <a:gd name="T39" fmla="*/ 374 h 382"/>
                <a:gd name="T40" fmla="*/ 48 w 95"/>
                <a:gd name="T41" fmla="*/ 382 h 382"/>
                <a:gd name="T42" fmla="*/ 29 w 95"/>
                <a:gd name="T43" fmla="*/ 378 h 382"/>
                <a:gd name="T44" fmla="*/ 16 w 95"/>
                <a:gd name="T45" fmla="*/ 365 h 382"/>
                <a:gd name="T46" fmla="*/ 4 w 95"/>
                <a:gd name="T47" fmla="*/ 344 h 382"/>
                <a:gd name="T48" fmla="*/ 0 w 95"/>
                <a:gd name="T49" fmla="*/ 322 h 382"/>
                <a:gd name="T50" fmla="*/ 0 w 95"/>
                <a:gd name="T51" fmla="*/ 312 h 382"/>
                <a:gd name="T52" fmla="*/ 0 w 95"/>
                <a:gd name="T53" fmla="*/ 296 h 382"/>
                <a:gd name="T54" fmla="*/ 0 w 95"/>
                <a:gd name="T55" fmla="*/ 279 h 382"/>
                <a:gd name="T56" fmla="*/ 3 w 95"/>
                <a:gd name="T57" fmla="*/ 263 h 382"/>
                <a:gd name="T58" fmla="*/ 4 w 95"/>
                <a:gd name="T59" fmla="*/ 241 h 382"/>
                <a:gd name="T60" fmla="*/ 4 w 95"/>
                <a:gd name="T61" fmla="*/ 222 h 382"/>
                <a:gd name="T62" fmla="*/ 10 w 95"/>
                <a:gd name="T63" fmla="*/ 203 h 382"/>
                <a:gd name="T64" fmla="*/ 11 w 95"/>
                <a:gd name="T65" fmla="*/ 182 h 382"/>
                <a:gd name="T66" fmla="*/ 14 w 95"/>
                <a:gd name="T67" fmla="*/ 161 h 382"/>
                <a:gd name="T68" fmla="*/ 16 w 95"/>
                <a:gd name="T69" fmla="*/ 140 h 382"/>
                <a:gd name="T70" fmla="*/ 17 w 95"/>
                <a:gd name="T71" fmla="*/ 119 h 382"/>
                <a:gd name="T72" fmla="*/ 20 w 95"/>
                <a:gd name="T73" fmla="*/ 99 h 382"/>
                <a:gd name="T74" fmla="*/ 24 w 95"/>
                <a:gd name="T75" fmla="*/ 80 h 382"/>
                <a:gd name="T76" fmla="*/ 28 w 95"/>
                <a:gd name="T77" fmla="*/ 63 h 382"/>
                <a:gd name="T78" fmla="*/ 29 w 95"/>
                <a:gd name="T79" fmla="*/ 49 h 382"/>
                <a:gd name="T80" fmla="*/ 31 w 95"/>
                <a:gd name="T81" fmla="*/ 34 h 382"/>
                <a:gd name="T82" fmla="*/ 36 w 95"/>
                <a:gd name="T83" fmla="*/ 13 h 382"/>
                <a:gd name="T84" fmla="*/ 41 w 95"/>
                <a:gd name="T85" fmla="*/ 8 h 382"/>
                <a:gd name="T86" fmla="*/ 53 w 95"/>
                <a:gd name="T87" fmla="*/ 0 h 382"/>
                <a:gd name="T88" fmla="*/ 70 w 95"/>
                <a:gd name="T89" fmla="*/ 9 h 382"/>
                <a:gd name="T90" fmla="*/ 79 w 95"/>
                <a:gd name="T91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382">
                  <a:moveTo>
                    <a:pt x="83" y="28"/>
                  </a:moveTo>
                  <a:lnTo>
                    <a:pt x="86" y="30"/>
                  </a:lnTo>
                  <a:lnTo>
                    <a:pt x="89" y="34"/>
                  </a:lnTo>
                  <a:lnTo>
                    <a:pt x="89" y="41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91" y="55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1" y="69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4"/>
                  </a:lnTo>
                  <a:lnTo>
                    <a:pt x="94" y="88"/>
                  </a:lnTo>
                  <a:lnTo>
                    <a:pt x="94" y="94"/>
                  </a:lnTo>
                  <a:lnTo>
                    <a:pt x="94" y="101"/>
                  </a:lnTo>
                  <a:lnTo>
                    <a:pt x="94" y="108"/>
                  </a:lnTo>
                  <a:lnTo>
                    <a:pt x="94" y="113"/>
                  </a:lnTo>
                  <a:lnTo>
                    <a:pt x="95" y="119"/>
                  </a:lnTo>
                  <a:lnTo>
                    <a:pt x="95" y="124"/>
                  </a:lnTo>
                  <a:lnTo>
                    <a:pt x="95" y="130"/>
                  </a:lnTo>
                  <a:lnTo>
                    <a:pt x="95" y="138"/>
                  </a:lnTo>
                  <a:lnTo>
                    <a:pt x="95" y="144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95" y="166"/>
                  </a:lnTo>
                  <a:lnTo>
                    <a:pt x="95" y="169"/>
                  </a:lnTo>
                  <a:lnTo>
                    <a:pt x="95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95" y="197"/>
                  </a:lnTo>
                  <a:lnTo>
                    <a:pt x="94" y="204"/>
                  </a:lnTo>
                  <a:lnTo>
                    <a:pt x="94" y="211"/>
                  </a:lnTo>
                  <a:lnTo>
                    <a:pt x="94" y="216"/>
                  </a:lnTo>
                  <a:lnTo>
                    <a:pt x="94" y="222"/>
                  </a:lnTo>
                  <a:lnTo>
                    <a:pt x="94" y="229"/>
                  </a:lnTo>
                  <a:lnTo>
                    <a:pt x="94" y="236"/>
                  </a:lnTo>
                  <a:lnTo>
                    <a:pt x="94" y="241"/>
                  </a:lnTo>
                  <a:lnTo>
                    <a:pt x="94" y="247"/>
                  </a:lnTo>
                  <a:lnTo>
                    <a:pt x="94" y="254"/>
                  </a:lnTo>
                  <a:lnTo>
                    <a:pt x="94" y="262"/>
                  </a:lnTo>
                  <a:lnTo>
                    <a:pt x="91" y="266"/>
                  </a:lnTo>
                  <a:lnTo>
                    <a:pt x="91" y="272"/>
                  </a:lnTo>
                  <a:lnTo>
                    <a:pt x="91" y="278"/>
                  </a:lnTo>
                  <a:lnTo>
                    <a:pt x="91" y="284"/>
                  </a:lnTo>
                  <a:lnTo>
                    <a:pt x="89" y="288"/>
                  </a:lnTo>
                  <a:lnTo>
                    <a:pt x="89" y="296"/>
                  </a:lnTo>
                  <a:lnTo>
                    <a:pt x="89" y="301"/>
                  </a:lnTo>
                  <a:lnTo>
                    <a:pt x="89" y="307"/>
                  </a:lnTo>
                  <a:lnTo>
                    <a:pt x="89" y="312"/>
                  </a:lnTo>
                  <a:lnTo>
                    <a:pt x="86" y="316"/>
                  </a:lnTo>
                  <a:lnTo>
                    <a:pt x="86" y="319"/>
                  </a:lnTo>
                  <a:lnTo>
                    <a:pt x="86" y="326"/>
                  </a:lnTo>
                  <a:lnTo>
                    <a:pt x="83" y="332"/>
                  </a:lnTo>
                  <a:lnTo>
                    <a:pt x="83" y="341"/>
                  </a:lnTo>
                  <a:lnTo>
                    <a:pt x="79" y="346"/>
                  </a:lnTo>
                  <a:lnTo>
                    <a:pt x="79" y="353"/>
                  </a:lnTo>
                  <a:lnTo>
                    <a:pt x="75" y="359"/>
                  </a:lnTo>
                  <a:lnTo>
                    <a:pt x="70" y="367"/>
                  </a:lnTo>
                  <a:lnTo>
                    <a:pt x="64" y="374"/>
                  </a:lnTo>
                  <a:lnTo>
                    <a:pt x="60" y="378"/>
                  </a:lnTo>
                  <a:lnTo>
                    <a:pt x="53" y="378"/>
                  </a:lnTo>
                  <a:lnTo>
                    <a:pt x="48" y="382"/>
                  </a:lnTo>
                  <a:lnTo>
                    <a:pt x="42" y="382"/>
                  </a:lnTo>
                  <a:lnTo>
                    <a:pt x="36" y="382"/>
                  </a:lnTo>
                  <a:lnTo>
                    <a:pt x="29" y="378"/>
                  </a:lnTo>
                  <a:lnTo>
                    <a:pt x="24" y="376"/>
                  </a:lnTo>
                  <a:lnTo>
                    <a:pt x="20" y="371"/>
                  </a:lnTo>
                  <a:lnTo>
                    <a:pt x="16" y="365"/>
                  </a:lnTo>
                  <a:lnTo>
                    <a:pt x="11" y="359"/>
                  </a:lnTo>
                  <a:lnTo>
                    <a:pt x="10" y="353"/>
                  </a:lnTo>
                  <a:lnTo>
                    <a:pt x="4" y="344"/>
                  </a:lnTo>
                  <a:lnTo>
                    <a:pt x="3" y="334"/>
                  </a:lnTo>
                  <a:lnTo>
                    <a:pt x="3" y="328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3" y="272"/>
                  </a:lnTo>
                  <a:lnTo>
                    <a:pt x="3" y="267"/>
                  </a:lnTo>
                  <a:lnTo>
                    <a:pt x="3" y="263"/>
                  </a:lnTo>
                  <a:lnTo>
                    <a:pt x="3" y="257"/>
                  </a:lnTo>
                  <a:lnTo>
                    <a:pt x="3" y="249"/>
                  </a:lnTo>
                  <a:lnTo>
                    <a:pt x="4" y="241"/>
                  </a:lnTo>
                  <a:lnTo>
                    <a:pt x="4" y="236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6"/>
                  </a:lnTo>
                  <a:lnTo>
                    <a:pt x="10" y="211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88"/>
                  </a:lnTo>
                  <a:lnTo>
                    <a:pt x="11" y="182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17" y="126"/>
                  </a:lnTo>
                  <a:lnTo>
                    <a:pt x="17" y="119"/>
                  </a:lnTo>
                  <a:lnTo>
                    <a:pt x="20" y="113"/>
                  </a:lnTo>
                  <a:lnTo>
                    <a:pt x="20" y="105"/>
                  </a:lnTo>
                  <a:lnTo>
                    <a:pt x="20" y="99"/>
                  </a:lnTo>
                  <a:lnTo>
                    <a:pt x="20" y="92"/>
                  </a:lnTo>
                  <a:lnTo>
                    <a:pt x="23" y="88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21"/>
                  </a:lnTo>
                  <a:lnTo>
                    <a:pt x="36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79" y="24"/>
                  </a:lnTo>
                  <a:lnTo>
                    <a:pt x="83" y="28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21" y="582"/>
              <a:ext cx="77" cy="107"/>
            </a:xfrm>
            <a:custGeom>
              <a:avLst/>
              <a:gdLst>
                <a:gd name="T0" fmla="*/ 270 w 308"/>
                <a:gd name="T1" fmla="*/ 414 h 429"/>
                <a:gd name="T2" fmla="*/ 283 w 308"/>
                <a:gd name="T3" fmla="*/ 401 h 429"/>
                <a:gd name="T4" fmla="*/ 296 w 308"/>
                <a:gd name="T5" fmla="*/ 383 h 429"/>
                <a:gd name="T6" fmla="*/ 303 w 308"/>
                <a:gd name="T7" fmla="*/ 363 h 429"/>
                <a:gd name="T8" fmla="*/ 308 w 308"/>
                <a:gd name="T9" fmla="*/ 339 h 429"/>
                <a:gd name="T10" fmla="*/ 308 w 308"/>
                <a:gd name="T11" fmla="*/ 318 h 429"/>
                <a:gd name="T12" fmla="*/ 308 w 308"/>
                <a:gd name="T13" fmla="*/ 302 h 429"/>
                <a:gd name="T14" fmla="*/ 304 w 308"/>
                <a:gd name="T15" fmla="*/ 288 h 429"/>
                <a:gd name="T16" fmla="*/ 303 w 308"/>
                <a:gd name="T17" fmla="*/ 273 h 429"/>
                <a:gd name="T18" fmla="*/ 299 w 308"/>
                <a:gd name="T19" fmla="*/ 258 h 429"/>
                <a:gd name="T20" fmla="*/ 296 w 308"/>
                <a:gd name="T21" fmla="*/ 241 h 429"/>
                <a:gd name="T22" fmla="*/ 291 w 308"/>
                <a:gd name="T23" fmla="*/ 222 h 429"/>
                <a:gd name="T24" fmla="*/ 286 w 308"/>
                <a:gd name="T25" fmla="*/ 206 h 429"/>
                <a:gd name="T26" fmla="*/ 279 w 308"/>
                <a:gd name="T27" fmla="*/ 191 h 429"/>
                <a:gd name="T28" fmla="*/ 273 w 308"/>
                <a:gd name="T29" fmla="*/ 172 h 429"/>
                <a:gd name="T30" fmla="*/ 263 w 308"/>
                <a:gd name="T31" fmla="*/ 155 h 429"/>
                <a:gd name="T32" fmla="*/ 257 w 308"/>
                <a:gd name="T33" fmla="*/ 135 h 429"/>
                <a:gd name="T34" fmla="*/ 244 w 308"/>
                <a:gd name="T35" fmla="*/ 120 h 429"/>
                <a:gd name="T36" fmla="*/ 236 w 308"/>
                <a:gd name="T37" fmla="*/ 105 h 429"/>
                <a:gd name="T38" fmla="*/ 227 w 308"/>
                <a:gd name="T39" fmla="*/ 89 h 429"/>
                <a:gd name="T40" fmla="*/ 216 w 308"/>
                <a:gd name="T41" fmla="*/ 75 h 429"/>
                <a:gd name="T42" fmla="*/ 204 w 308"/>
                <a:gd name="T43" fmla="*/ 59 h 429"/>
                <a:gd name="T44" fmla="*/ 181 w 308"/>
                <a:gd name="T45" fmla="*/ 39 h 429"/>
                <a:gd name="T46" fmla="*/ 161 w 308"/>
                <a:gd name="T47" fmla="*/ 22 h 429"/>
                <a:gd name="T48" fmla="*/ 140 w 308"/>
                <a:gd name="T49" fmla="*/ 14 h 429"/>
                <a:gd name="T50" fmla="*/ 117 w 308"/>
                <a:gd name="T51" fmla="*/ 5 h 429"/>
                <a:gd name="T52" fmla="*/ 99 w 308"/>
                <a:gd name="T53" fmla="*/ 0 h 429"/>
                <a:gd name="T54" fmla="*/ 78 w 308"/>
                <a:gd name="T55" fmla="*/ 0 h 429"/>
                <a:gd name="T56" fmla="*/ 60 w 308"/>
                <a:gd name="T57" fmla="*/ 5 h 429"/>
                <a:gd name="T58" fmla="*/ 45 w 308"/>
                <a:gd name="T59" fmla="*/ 14 h 429"/>
                <a:gd name="T60" fmla="*/ 31 w 308"/>
                <a:gd name="T61" fmla="*/ 25 h 429"/>
                <a:gd name="T62" fmla="*/ 17 w 308"/>
                <a:gd name="T63" fmla="*/ 39 h 429"/>
                <a:gd name="T64" fmla="*/ 10 w 308"/>
                <a:gd name="T65" fmla="*/ 58 h 429"/>
                <a:gd name="T66" fmla="*/ 3 w 308"/>
                <a:gd name="T67" fmla="*/ 77 h 429"/>
                <a:gd name="T68" fmla="*/ 3 w 308"/>
                <a:gd name="T69" fmla="*/ 95 h 429"/>
                <a:gd name="T70" fmla="*/ 0 w 308"/>
                <a:gd name="T71" fmla="*/ 110 h 429"/>
                <a:gd name="T72" fmla="*/ 0 w 308"/>
                <a:gd name="T73" fmla="*/ 121 h 429"/>
                <a:gd name="T74" fmla="*/ 3 w 308"/>
                <a:gd name="T75" fmla="*/ 138 h 429"/>
                <a:gd name="T76" fmla="*/ 3 w 308"/>
                <a:gd name="T77" fmla="*/ 154 h 429"/>
                <a:gd name="T78" fmla="*/ 7 w 308"/>
                <a:gd name="T79" fmla="*/ 168 h 429"/>
                <a:gd name="T80" fmla="*/ 12 w 308"/>
                <a:gd name="T81" fmla="*/ 185 h 429"/>
                <a:gd name="T82" fmla="*/ 15 w 308"/>
                <a:gd name="T83" fmla="*/ 202 h 429"/>
                <a:gd name="T84" fmla="*/ 23 w 308"/>
                <a:gd name="T85" fmla="*/ 218 h 429"/>
                <a:gd name="T86" fmla="*/ 28 w 308"/>
                <a:gd name="T87" fmla="*/ 235 h 429"/>
                <a:gd name="T88" fmla="*/ 35 w 308"/>
                <a:gd name="T89" fmla="*/ 254 h 429"/>
                <a:gd name="T90" fmla="*/ 45 w 308"/>
                <a:gd name="T91" fmla="*/ 273 h 429"/>
                <a:gd name="T92" fmla="*/ 53 w 308"/>
                <a:gd name="T93" fmla="*/ 288 h 429"/>
                <a:gd name="T94" fmla="*/ 60 w 308"/>
                <a:gd name="T95" fmla="*/ 304 h 429"/>
                <a:gd name="T96" fmla="*/ 70 w 308"/>
                <a:gd name="T97" fmla="*/ 318 h 429"/>
                <a:gd name="T98" fmla="*/ 78 w 308"/>
                <a:gd name="T99" fmla="*/ 333 h 429"/>
                <a:gd name="T100" fmla="*/ 95 w 308"/>
                <a:gd name="T101" fmla="*/ 355 h 429"/>
                <a:gd name="T102" fmla="*/ 112 w 308"/>
                <a:gd name="T103" fmla="*/ 376 h 429"/>
                <a:gd name="T104" fmla="*/ 136 w 308"/>
                <a:gd name="T105" fmla="*/ 393 h 429"/>
                <a:gd name="T106" fmla="*/ 156 w 308"/>
                <a:gd name="T107" fmla="*/ 406 h 429"/>
                <a:gd name="T108" fmla="*/ 177 w 308"/>
                <a:gd name="T109" fmla="*/ 419 h 429"/>
                <a:gd name="T110" fmla="*/ 200 w 308"/>
                <a:gd name="T111" fmla="*/ 426 h 429"/>
                <a:gd name="T112" fmla="*/ 220 w 308"/>
                <a:gd name="T113" fmla="*/ 429 h 429"/>
                <a:gd name="T114" fmla="*/ 241 w 308"/>
                <a:gd name="T115" fmla="*/ 426 h 429"/>
                <a:gd name="T116" fmla="*/ 259 w 308"/>
                <a:gd name="T117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429">
                  <a:moveTo>
                    <a:pt x="259" y="419"/>
                  </a:moveTo>
                  <a:lnTo>
                    <a:pt x="263" y="417"/>
                  </a:lnTo>
                  <a:lnTo>
                    <a:pt x="270" y="414"/>
                  </a:lnTo>
                  <a:lnTo>
                    <a:pt x="274" y="410"/>
                  </a:lnTo>
                  <a:lnTo>
                    <a:pt x="282" y="406"/>
                  </a:lnTo>
                  <a:lnTo>
                    <a:pt x="283" y="401"/>
                  </a:lnTo>
                  <a:lnTo>
                    <a:pt x="288" y="396"/>
                  </a:lnTo>
                  <a:lnTo>
                    <a:pt x="291" y="389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299" y="368"/>
                  </a:lnTo>
                  <a:lnTo>
                    <a:pt x="303" y="363"/>
                  </a:lnTo>
                  <a:lnTo>
                    <a:pt x="304" y="355"/>
                  </a:lnTo>
                  <a:lnTo>
                    <a:pt x="308" y="348"/>
                  </a:lnTo>
                  <a:lnTo>
                    <a:pt x="308" y="339"/>
                  </a:lnTo>
                  <a:lnTo>
                    <a:pt x="308" y="330"/>
                  </a:lnTo>
                  <a:lnTo>
                    <a:pt x="308" y="322"/>
                  </a:lnTo>
                  <a:lnTo>
                    <a:pt x="308" y="318"/>
                  </a:lnTo>
                  <a:lnTo>
                    <a:pt x="308" y="313"/>
                  </a:lnTo>
                  <a:lnTo>
                    <a:pt x="308" y="308"/>
                  </a:lnTo>
                  <a:lnTo>
                    <a:pt x="308" y="302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88"/>
                  </a:lnTo>
                  <a:lnTo>
                    <a:pt x="304" y="284"/>
                  </a:lnTo>
                  <a:lnTo>
                    <a:pt x="303" y="277"/>
                  </a:lnTo>
                  <a:lnTo>
                    <a:pt x="303" y="273"/>
                  </a:lnTo>
                  <a:lnTo>
                    <a:pt x="303" y="268"/>
                  </a:lnTo>
                  <a:lnTo>
                    <a:pt x="299" y="260"/>
                  </a:lnTo>
                  <a:lnTo>
                    <a:pt x="299" y="258"/>
                  </a:lnTo>
                  <a:lnTo>
                    <a:pt x="299" y="252"/>
                  </a:lnTo>
                  <a:lnTo>
                    <a:pt x="298" y="246"/>
                  </a:lnTo>
                  <a:lnTo>
                    <a:pt x="296" y="241"/>
                  </a:lnTo>
                  <a:lnTo>
                    <a:pt x="296" y="235"/>
                  </a:lnTo>
                  <a:lnTo>
                    <a:pt x="294" y="229"/>
                  </a:lnTo>
                  <a:lnTo>
                    <a:pt x="291" y="222"/>
                  </a:lnTo>
                  <a:lnTo>
                    <a:pt x="288" y="218"/>
                  </a:lnTo>
                  <a:lnTo>
                    <a:pt x="286" y="210"/>
                  </a:lnTo>
                  <a:lnTo>
                    <a:pt x="286" y="206"/>
                  </a:lnTo>
                  <a:lnTo>
                    <a:pt x="282" y="202"/>
                  </a:lnTo>
                  <a:lnTo>
                    <a:pt x="282" y="194"/>
                  </a:lnTo>
                  <a:lnTo>
                    <a:pt x="279" y="191"/>
                  </a:lnTo>
                  <a:lnTo>
                    <a:pt x="278" y="184"/>
                  </a:lnTo>
                  <a:lnTo>
                    <a:pt x="274" y="176"/>
                  </a:lnTo>
                  <a:lnTo>
                    <a:pt x="273" y="172"/>
                  </a:lnTo>
                  <a:lnTo>
                    <a:pt x="269" y="166"/>
                  </a:lnTo>
                  <a:lnTo>
                    <a:pt x="269" y="160"/>
                  </a:lnTo>
                  <a:lnTo>
                    <a:pt x="263" y="155"/>
                  </a:lnTo>
                  <a:lnTo>
                    <a:pt x="261" y="147"/>
                  </a:lnTo>
                  <a:lnTo>
                    <a:pt x="257" y="139"/>
                  </a:lnTo>
                  <a:lnTo>
                    <a:pt x="257" y="135"/>
                  </a:lnTo>
                  <a:lnTo>
                    <a:pt x="253" y="129"/>
                  </a:lnTo>
                  <a:lnTo>
                    <a:pt x="249" y="125"/>
                  </a:lnTo>
                  <a:lnTo>
                    <a:pt x="244" y="120"/>
                  </a:lnTo>
                  <a:lnTo>
                    <a:pt x="244" y="113"/>
                  </a:lnTo>
                  <a:lnTo>
                    <a:pt x="241" y="110"/>
                  </a:lnTo>
                  <a:lnTo>
                    <a:pt x="236" y="105"/>
                  </a:lnTo>
                  <a:lnTo>
                    <a:pt x="231" y="96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3" y="85"/>
                  </a:lnTo>
                  <a:lnTo>
                    <a:pt x="220" y="80"/>
                  </a:lnTo>
                  <a:lnTo>
                    <a:pt x="216" y="75"/>
                  </a:lnTo>
                  <a:lnTo>
                    <a:pt x="211" y="71"/>
                  </a:lnTo>
                  <a:lnTo>
                    <a:pt x="211" y="67"/>
                  </a:lnTo>
                  <a:lnTo>
                    <a:pt x="204" y="59"/>
                  </a:lnTo>
                  <a:lnTo>
                    <a:pt x="195" y="50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1" y="22"/>
                  </a:lnTo>
                  <a:lnTo>
                    <a:pt x="154" y="21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3" y="9"/>
                  </a:lnTo>
                  <a:lnTo>
                    <a:pt x="125" y="9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5" y="45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7" y="64"/>
                  </a:lnTo>
                  <a:lnTo>
                    <a:pt x="6" y="71"/>
                  </a:lnTo>
                  <a:lnTo>
                    <a:pt x="3" y="77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3" y="105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6" y="158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10" y="172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202"/>
                  </a:lnTo>
                  <a:lnTo>
                    <a:pt x="17" y="206"/>
                  </a:lnTo>
                  <a:lnTo>
                    <a:pt x="19" y="213"/>
                  </a:lnTo>
                  <a:lnTo>
                    <a:pt x="23" y="218"/>
                  </a:lnTo>
                  <a:lnTo>
                    <a:pt x="23" y="223"/>
                  </a:lnTo>
                  <a:lnTo>
                    <a:pt x="28" y="231"/>
                  </a:lnTo>
                  <a:lnTo>
                    <a:pt x="28" y="235"/>
                  </a:lnTo>
                  <a:lnTo>
                    <a:pt x="31" y="241"/>
                  </a:lnTo>
                  <a:lnTo>
                    <a:pt x="32" y="248"/>
                  </a:lnTo>
                  <a:lnTo>
                    <a:pt x="35" y="254"/>
                  </a:lnTo>
                  <a:lnTo>
                    <a:pt x="40" y="259"/>
                  </a:lnTo>
                  <a:lnTo>
                    <a:pt x="40" y="268"/>
                  </a:lnTo>
                  <a:lnTo>
                    <a:pt x="45" y="273"/>
                  </a:lnTo>
                  <a:lnTo>
                    <a:pt x="48" y="279"/>
                  </a:lnTo>
                  <a:lnTo>
                    <a:pt x="52" y="284"/>
                  </a:lnTo>
                  <a:lnTo>
                    <a:pt x="53" y="288"/>
                  </a:lnTo>
                  <a:lnTo>
                    <a:pt x="56" y="293"/>
                  </a:lnTo>
                  <a:lnTo>
                    <a:pt x="58" y="301"/>
                  </a:lnTo>
                  <a:lnTo>
                    <a:pt x="60" y="304"/>
                  </a:lnTo>
                  <a:lnTo>
                    <a:pt x="62" y="309"/>
                  </a:lnTo>
                  <a:lnTo>
                    <a:pt x="65" y="313"/>
                  </a:lnTo>
                  <a:lnTo>
                    <a:pt x="70" y="318"/>
                  </a:lnTo>
                  <a:lnTo>
                    <a:pt x="73" y="322"/>
                  </a:lnTo>
                  <a:lnTo>
                    <a:pt x="77" y="327"/>
                  </a:lnTo>
                  <a:lnTo>
                    <a:pt x="78" y="333"/>
                  </a:lnTo>
                  <a:lnTo>
                    <a:pt x="81" y="338"/>
                  </a:lnTo>
                  <a:lnTo>
                    <a:pt x="87" y="343"/>
                  </a:lnTo>
                  <a:lnTo>
                    <a:pt x="95" y="355"/>
                  </a:lnTo>
                  <a:lnTo>
                    <a:pt x="100" y="363"/>
                  </a:lnTo>
                  <a:lnTo>
                    <a:pt x="108" y="368"/>
                  </a:lnTo>
                  <a:lnTo>
                    <a:pt x="112" y="376"/>
                  </a:lnTo>
                  <a:lnTo>
                    <a:pt x="121" y="383"/>
                  </a:lnTo>
                  <a:lnTo>
                    <a:pt x="128" y="387"/>
                  </a:lnTo>
                  <a:lnTo>
                    <a:pt x="136" y="393"/>
                  </a:lnTo>
                  <a:lnTo>
                    <a:pt x="142" y="398"/>
                  </a:lnTo>
                  <a:lnTo>
                    <a:pt x="150" y="406"/>
                  </a:lnTo>
                  <a:lnTo>
                    <a:pt x="156" y="406"/>
                  </a:lnTo>
                  <a:lnTo>
                    <a:pt x="163" y="412"/>
                  </a:lnTo>
                  <a:lnTo>
                    <a:pt x="170" y="414"/>
                  </a:lnTo>
                  <a:lnTo>
                    <a:pt x="177" y="419"/>
                  </a:lnTo>
                  <a:lnTo>
                    <a:pt x="183" y="422"/>
                  </a:lnTo>
                  <a:lnTo>
                    <a:pt x="191" y="423"/>
                  </a:lnTo>
                  <a:lnTo>
                    <a:pt x="200" y="426"/>
                  </a:lnTo>
                  <a:lnTo>
                    <a:pt x="204" y="429"/>
                  </a:lnTo>
                  <a:lnTo>
                    <a:pt x="211" y="429"/>
                  </a:lnTo>
                  <a:lnTo>
                    <a:pt x="220" y="429"/>
                  </a:lnTo>
                  <a:lnTo>
                    <a:pt x="227" y="429"/>
                  </a:lnTo>
                  <a:lnTo>
                    <a:pt x="234" y="429"/>
                  </a:lnTo>
                  <a:lnTo>
                    <a:pt x="241" y="426"/>
                  </a:lnTo>
                  <a:lnTo>
                    <a:pt x="244" y="423"/>
                  </a:lnTo>
                  <a:lnTo>
                    <a:pt x="253" y="422"/>
                  </a:lnTo>
                  <a:lnTo>
                    <a:pt x="259" y="419"/>
                  </a:lnTo>
                  <a:lnTo>
                    <a:pt x="259" y="419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5" y="540"/>
              <a:ext cx="47" cy="54"/>
            </a:xfrm>
            <a:custGeom>
              <a:avLst/>
              <a:gdLst>
                <a:gd name="T0" fmla="*/ 25 w 188"/>
                <a:gd name="T1" fmla="*/ 2 h 219"/>
                <a:gd name="T2" fmla="*/ 30 w 188"/>
                <a:gd name="T3" fmla="*/ 6 h 219"/>
                <a:gd name="T4" fmla="*/ 42 w 188"/>
                <a:gd name="T5" fmla="*/ 6 h 219"/>
                <a:gd name="T6" fmla="*/ 51 w 188"/>
                <a:gd name="T7" fmla="*/ 8 h 219"/>
                <a:gd name="T8" fmla="*/ 60 w 188"/>
                <a:gd name="T9" fmla="*/ 14 h 219"/>
                <a:gd name="T10" fmla="*/ 69 w 188"/>
                <a:gd name="T11" fmla="*/ 20 h 219"/>
                <a:gd name="T12" fmla="*/ 80 w 188"/>
                <a:gd name="T13" fmla="*/ 23 h 219"/>
                <a:gd name="T14" fmla="*/ 92 w 188"/>
                <a:gd name="T15" fmla="*/ 32 h 219"/>
                <a:gd name="T16" fmla="*/ 103 w 188"/>
                <a:gd name="T17" fmla="*/ 39 h 219"/>
                <a:gd name="T18" fmla="*/ 115 w 188"/>
                <a:gd name="T19" fmla="*/ 48 h 219"/>
                <a:gd name="T20" fmla="*/ 127 w 188"/>
                <a:gd name="T21" fmla="*/ 57 h 219"/>
                <a:gd name="T22" fmla="*/ 138 w 188"/>
                <a:gd name="T23" fmla="*/ 69 h 219"/>
                <a:gd name="T24" fmla="*/ 152 w 188"/>
                <a:gd name="T25" fmla="*/ 82 h 219"/>
                <a:gd name="T26" fmla="*/ 160 w 188"/>
                <a:gd name="T27" fmla="*/ 96 h 219"/>
                <a:gd name="T28" fmla="*/ 171 w 188"/>
                <a:gd name="T29" fmla="*/ 111 h 219"/>
                <a:gd name="T30" fmla="*/ 177 w 188"/>
                <a:gd name="T31" fmla="*/ 125 h 219"/>
                <a:gd name="T32" fmla="*/ 184 w 188"/>
                <a:gd name="T33" fmla="*/ 139 h 219"/>
                <a:gd name="T34" fmla="*/ 186 w 188"/>
                <a:gd name="T35" fmla="*/ 153 h 219"/>
                <a:gd name="T36" fmla="*/ 188 w 188"/>
                <a:gd name="T37" fmla="*/ 164 h 219"/>
                <a:gd name="T38" fmla="*/ 188 w 188"/>
                <a:gd name="T39" fmla="*/ 174 h 219"/>
                <a:gd name="T40" fmla="*/ 186 w 188"/>
                <a:gd name="T41" fmla="*/ 183 h 219"/>
                <a:gd name="T42" fmla="*/ 184 w 188"/>
                <a:gd name="T43" fmla="*/ 191 h 219"/>
                <a:gd name="T44" fmla="*/ 177 w 188"/>
                <a:gd name="T45" fmla="*/ 204 h 219"/>
                <a:gd name="T46" fmla="*/ 168 w 188"/>
                <a:gd name="T47" fmla="*/ 214 h 219"/>
                <a:gd name="T48" fmla="*/ 157 w 188"/>
                <a:gd name="T49" fmla="*/ 217 h 219"/>
                <a:gd name="T50" fmla="*/ 143 w 188"/>
                <a:gd name="T51" fmla="*/ 219 h 219"/>
                <a:gd name="T52" fmla="*/ 132 w 188"/>
                <a:gd name="T53" fmla="*/ 219 h 219"/>
                <a:gd name="T54" fmla="*/ 122 w 188"/>
                <a:gd name="T55" fmla="*/ 214 h 219"/>
                <a:gd name="T56" fmla="*/ 115 w 188"/>
                <a:gd name="T57" fmla="*/ 199 h 219"/>
                <a:gd name="T58" fmla="*/ 109 w 188"/>
                <a:gd name="T59" fmla="*/ 185 h 219"/>
                <a:gd name="T60" fmla="*/ 102 w 188"/>
                <a:gd name="T61" fmla="*/ 169 h 219"/>
                <a:gd name="T62" fmla="*/ 98 w 188"/>
                <a:gd name="T63" fmla="*/ 164 h 219"/>
                <a:gd name="T64" fmla="*/ 94 w 188"/>
                <a:gd name="T65" fmla="*/ 152 h 219"/>
                <a:gd name="T66" fmla="*/ 90 w 188"/>
                <a:gd name="T67" fmla="*/ 139 h 219"/>
                <a:gd name="T68" fmla="*/ 85 w 188"/>
                <a:gd name="T69" fmla="*/ 133 h 219"/>
                <a:gd name="T70" fmla="*/ 80 w 188"/>
                <a:gd name="T71" fmla="*/ 119 h 219"/>
                <a:gd name="T72" fmla="*/ 74 w 188"/>
                <a:gd name="T73" fmla="*/ 111 h 219"/>
                <a:gd name="T74" fmla="*/ 67 w 188"/>
                <a:gd name="T75" fmla="*/ 99 h 219"/>
                <a:gd name="T76" fmla="*/ 63 w 188"/>
                <a:gd name="T77" fmla="*/ 91 h 219"/>
                <a:gd name="T78" fmla="*/ 55 w 188"/>
                <a:gd name="T79" fmla="*/ 85 h 219"/>
                <a:gd name="T80" fmla="*/ 47 w 188"/>
                <a:gd name="T81" fmla="*/ 71 h 219"/>
                <a:gd name="T82" fmla="*/ 32 w 188"/>
                <a:gd name="T83" fmla="*/ 57 h 219"/>
                <a:gd name="T84" fmla="*/ 25 w 188"/>
                <a:gd name="T85" fmla="*/ 44 h 219"/>
                <a:gd name="T86" fmla="*/ 14 w 188"/>
                <a:gd name="T87" fmla="*/ 35 h 219"/>
                <a:gd name="T88" fmla="*/ 7 w 188"/>
                <a:gd name="T89" fmla="*/ 23 h 219"/>
                <a:gd name="T90" fmla="*/ 3 w 188"/>
                <a:gd name="T91" fmla="*/ 11 h 219"/>
                <a:gd name="T92" fmla="*/ 0 w 188"/>
                <a:gd name="T93" fmla="*/ 2 h 219"/>
                <a:gd name="T94" fmla="*/ 7 w 188"/>
                <a:gd name="T95" fmla="*/ 0 h 219"/>
                <a:gd name="T96" fmla="*/ 19 w 188"/>
                <a:gd name="T97" fmla="*/ 2 h 219"/>
                <a:gd name="T98" fmla="*/ 22 w 188"/>
                <a:gd name="T99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219">
                  <a:moveTo>
                    <a:pt x="22" y="2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5" y="11"/>
                  </a:lnTo>
                  <a:lnTo>
                    <a:pt x="60" y="14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5" y="27"/>
                  </a:lnTo>
                  <a:lnTo>
                    <a:pt x="92" y="32"/>
                  </a:lnTo>
                  <a:lnTo>
                    <a:pt x="97" y="36"/>
                  </a:lnTo>
                  <a:lnTo>
                    <a:pt x="103" y="39"/>
                  </a:lnTo>
                  <a:lnTo>
                    <a:pt x="110" y="44"/>
                  </a:lnTo>
                  <a:lnTo>
                    <a:pt x="115" y="48"/>
                  </a:lnTo>
                  <a:lnTo>
                    <a:pt x="122" y="53"/>
                  </a:lnTo>
                  <a:lnTo>
                    <a:pt x="127" y="57"/>
                  </a:lnTo>
                  <a:lnTo>
                    <a:pt x="132" y="64"/>
                  </a:lnTo>
                  <a:lnTo>
                    <a:pt x="138" y="69"/>
                  </a:lnTo>
                  <a:lnTo>
                    <a:pt x="144" y="73"/>
                  </a:lnTo>
                  <a:lnTo>
                    <a:pt x="152" y="82"/>
                  </a:lnTo>
                  <a:lnTo>
                    <a:pt x="157" y="90"/>
                  </a:lnTo>
                  <a:lnTo>
                    <a:pt x="160" y="96"/>
                  </a:lnTo>
                  <a:lnTo>
                    <a:pt x="165" y="103"/>
                  </a:lnTo>
                  <a:lnTo>
                    <a:pt x="171" y="111"/>
                  </a:lnTo>
                  <a:lnTo>
                    <a:pt x="172" y="119"/>
                  </a:lnTo>
                  <a:lnTo>
                    <a:pt x="177" y="125"/>
                  </a:lnTo>
                  <a:lnTo>
                    <a:pt x="182" y="133"/>
                  </a:lnTo>
                  <a:lnTo>
                    <a:pt x="184" y="139"/>
                  </a:lnTo>
                  <a:lnTo>
                    <a:pt x="184" y="146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188" y="169"/>
                  </a:lnTo>
                  <a:lnTo>
                    <a:pt x="188" y="174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4" y="196"/>
                  </a:lnTo>
                  <a:lnTo>
                    <a:pt x="177" y="204"/>
                  </a:lnTo>
                  <a:lnTo>
                    <a:pt x="172" y="208"/>
                  </a:lnTo>
                  <a:lnTo>
                    <a:pt x="168" y="214"/>
                  </a:lnTo>
                  <a:lnTo>
                    <a:pt x="163" y="215"/>
                  </a:lnTo>
                  <a:lnTo>
                    <a:pt x="157" y="217"/>
                  </a:lnTo>
                  <a:lnTo>
                    <a:pt x="149" y="219"/>
                  </a:lnTo>
                  <a:lnTo>
                    <a:pt x="143" y="219"/>
                  </a:lnTo>
                  <a:lnTo>
                    <a:pt x="138" y="219"/>
                  </a:lnTo>
                  <a:lnTo>
                    <a:pt x="132" y="219"/>
                  </a:lnTo>
                  <a:lnTo>
                    <a:pt x="127" y="215"/>
                  </a:lnTo>
                  <a:lnTo>
                    <a:pt x="122" y="214"/>
                  </a:lnTo>
                  <a:lnTo>
                    <a:pt x="118" y="206"/>
                  </a:lnTo>
                  <a:lnTo>
                    <a:pt x="115" y="199"/>
                  </a:lnTo>
                  <a:lnTo>
                    <a:pt x="110" y="191"/>
                  </a:lnTo>
                  <a:lnTo>
                    <a:pt x="109" y="185"/>
                  </a:lnTo>
                  <a:lnTo>
                    <a:pt x="105" y="178"/>
                  </a:lnTo>
                  <a:lnTo>
                    <a:pt x="102" y="169"/>
                  </a:lnTo>
                  <a:lnTo>
                    <a:pt x="102" y="166"/>
                  </a:lnTo>
                  <a:lnTo>
                    <a:pt x="98" y="164"/>
                  </a:lnTo>
                  <a:lnTo>
                    <a:pt x="97" y="154"/>
                  </a:lnTo>
                  <a:lnTo>
                    <a:pt x="94" y="152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88" y="137"/>
                  </a:lnTo>
                  <a:lnTo>
                    <a:pt x="85" y="133"/>
                  </a:lnTo>
                  <a:lnTo>
                    <a:pt x="85" y="125"/>
                  </a:lnTo>
                  <a:lnTo>
                    <a:pt x="80" y="119"/>
                  </a:lnTo>
                  <a:lnTo>
                    <a:pt x="78" y="116"/>
                  </a:lnTo>
                  <a:lnTo>
                    <a:pt x="74" y="111"/>
                  </a:lnTo>
                  <a:lnTo>
                    <a:pt x="72" y="104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5" y="85"/>
                  </a:lnTo>
                  <a:lnTo>
                    <a:pt x="51" y="79"/>
                  </a:lnTo>
                  <a:lnTo>
                    <a:pt x="47" y="71"/>
                  </a:lnTo>
                  <a:lnTo>
                    <a:pt x="39" y="64"/>
                  </a:lnTo>
                  <a:lnTo>
                    <a:pt x="32" y="57"/>
                  </a:lnTo>
                  <a:lnTo>
                    <a:pt x="28" y="49"/>
                  </a:lnTo>
                  <a:lnTo>
                    <a:pt x="25" y="44"/>
                  </a:lnTo>
                  <a:lnTo>
                    <a:pt x="19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13" r="26520"/>
          <a:stretch/>
        </p:blipFill>
        <p:spPr>
          <a:xfrm>
            <a:off x="192088" y="1371600"/>
            <a:ext cx="2118789" cy="2492692"/>
          </a:xfrm>
          <a:prstGeom prst="rect">
            <a:avLst/>
          </a:prstGeom>
          <a:ln w="57150">
            <a:solidFill>
              <a:srgbClr val="02478E"/>
            </a:solidFill>
          </a:ln>
        </p:spPr>
      </p:pic>
      <p:pic>
        <p:nvPicPr>
          <p:cNvPr id="1028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04" t="15476" r="39282" b="17079"/>
          <a:stretch/>
        </p:blipFill>
        <p:spPr bwMode="auto">
          <a:xfrm>
            <a:off x="1676400" y="3400346"/>
            <a:ext cx="2382529" cy="2675096"/>
          </a:xfrm>
          <a:prstGeom prst="rect">
            <a:avLst/>
          </a:prstGeom>
          <a:noFill/>
          <a:ln w="57150">
            <a:solidFill>
              <a:srgbClr val="A317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04" t="17674" r="39283" b="17079"/>
          <a:stretch/>
        </p:blipFill>
        <p:spPr bwMode="auto">
          <a:xfrm>
            <a:off x="5257800" y="3284369"/>
            <a:ext cx="2569555" cy="2791073"/>
          </a:xfrm>
          <a:prstGeom prst="rect">
            <a:avLst/>
          </a:prstGeom>
          <a:noFill/>
          <a:ln w="57150">
            <a:solidFill>
              <a:srgbClr val="A3172E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ontent Placeholder 1">
            <a:hlinkClick r:id="rId10" action="ppaction://hlinkfile"/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30" r="17624"/>
          <a:stretch/>
        </p:blipFill>
        <p:spPr>
          <a:xfrm>
            <a:off x="3886200" y="1390282"/>
            <a:ext cx="2261109" cy="2474010"/>
          </a:xfrm>
          <a:ln w="57150">
            <a:solidFill>
              <a:srgbClr val="02478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Monitoring and Evaluation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40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228600"/>
            <a:ext cx="9144000" cy="1535113"/>
          </a:xfrm>
        </p:spPr>
        <p:txBody>
          <a:bodyPr tIns="0" rIns="0" bIns="0" anchorCtr="1"/>
          <a:lstStyle/>
          <a:p>
            <a:pPr eaLnBrk="1" hangingPunct="1"/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Monitoring, Evaluating</a:t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and Refining</a:t>
            </a: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1204" name="Content Placeholder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924800" cy="4132263"/>
          </a:xfrm>
        </p:spPr>
        <p:txBody>
          <a:bodyPr lIns="0" tIns="0" rIns="0" bIns="0"/>
          <a:lstStyle/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Monitoring and evaluating your advocacy work is the best way to determine if your activities are making a difference.  </a:t>
            </a:r>
          </a:p>
          <a:p>
            <a:pPr marL="230188" indent="-230188" eaLnBrk="1" hangingPunct="1">
              <a:buFont typeface="Arial" charset="0"/>
              <a:buNone/>
            </a:pP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Design your monitoring and evaluation of activities BEFORE your advocacy activities are launched. </a:t>
            </a:r>
          </a:p>
          <a:p>
            <a:pPr marL="230188" indent="-230188" eaLnBrk="1" hangingPunct="1"/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  <a:p>
            <a:pPr marL="230188" indent="-230188" eaLnBrk="1" hangingPunct="1"/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It’s important to monitor the process of your activities as they occur. You need to know whether your advocacy activities are making a difference. Part of your activities may be working, while others may not.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41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Monitoring vs. Evaluation</a:t>
            </a:r>
            <a:endParaRPr lang="en-US" sz="40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Monitoring</a:t>
            </a:r>
          </a:p>
          <a:p>
            <a:pPr lvl="1"/>
            <a:r>
              <a:rPr lang="en-GB" smtClean="0"/>
              <a:t>Are we doing what we said we would do?</a:t>
            </a:r>
          </a:p>
          <a:p>
            <a:pPr lvl="1"/>
            <a:r>
              <a:rPr lang="en-GB" smtClean="0"/>
              <a:t>Are we doing it with quality, effectiveness and efficiency?</a:t>
            </a:r>
          </a:p>
          <a:p>
            <a:pPr lvl="1"/>
            <a:r>
              <a:rPr lang="en-GB" smtClean="0"/>
              <a:t>Continuous process</a:t>
            </a:r>
          </a:p>
          <a:p>
            <a:pPr lvl="1"/>
            <a:r>
              <a:rPr lang="en-GB" smtClean="0"/>
              <a:t>Internal tool</a:t>
            </a:r>
          </a:p>
          <a:p>
            <a:r>
              <a:rPr lang="en-GB" smtClean="0"/>
              <a:t>Evaluation</a:t>
            </a:r>
          </a:p>
          <a:p>
            <a:pPr lvl="1"/>
            <a:r>
              <a:rPr lang="en-GB" smtClean="0"/>
              <a:t>Did we achieve our objectives?</a:t>
            </a:r>
          </a:p>
          <a:p>
            <a:pPr lvl="1"/>
            <a:r>
              <a:rPr lang="en-GB" smtClean="0"/>
              <a:t>With what results/impact?</a:t>
            </a:r>
          </a:p>
          <a:p>
            <a:pPr lvl="1"/>
            <a:r>
              <a:rPr lang="en-GB" smtClean="0"/>
              <a:t>Usually at set time periods</a:t>
            </a:r>
          </a:p>
          <a:p>
            <a:pPr lvl="1"/>
            <a:r>
              <a:rPr lang="en-GB" smtClean="0"/>
              <a:t>Internal and external tool</a:t>
            </a:r>
            <a:endParaRPr lang="en-US" dirty="0"/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Use Advocacy Objectives to Monitor and Evaluate</a:t>
            </a:r>
            <a:endParaRPr lang="en-US" sz="32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696200" cy="5181600"/>
          </a:xfrm>
        </p:spPr>
        <p:txBody>
          <a:bodyPr/>
          <a:lstStyle/>
          <a:p>
            <a:pPr marL="533400" lvl="2" indent="-533400"/>
            <a:r>
              <a:rPr lang="en-US" sz="2800" dirty="0"/>
              <a:t>Objectives do not need to be the end goal of policy change may be a benchmark along the way</a:t>
            </a:r>
          </a:p>
          <a:p>
            <a:pPr marL="533400" indent="-533400"/>
            <a:r>
              <a:rPr lang="en-US" sz="2800" dirty="0" smtClean="0"/>
              <a:t>Advocacy Objectives</a:t>
            </a:r>
          </a:p>
          <a:p>
            <a:pPr marL="933450" lvl="1" indent="-533400"/>
            <a:r>
              <a:rPr lang="en-US" sz="2400" dirty="0" smtClean="0"/>
              <a:t>Build coalition from 10 to 50 local organizations</a:t>
            </a:r>
          </a:p>
          <a:p>
            <a:pPr marL="933450" lvl="1" indent="-533400"/>
            <a:r>
              <a:rPr lang="en-US" sz="2400" dirty="0" smtClean="0"/>
              <a:t>Increase awareness of high-fat  content of school lunches among mothers from 15% to 80%</a:t>
            </a:r>
          </a:p>
          <a:p>
            <a:pPr marL="933450" lvl="1" indent="-533400"/>
            <a:r>
              <a:rPr lang="en-US" sz="2400" dirty="0" smtClean="0"/>
              <a:t>Increase local media coverage of obesity issue  from 3 print and 1 broadcast stories per month to 10 print and 5 broadcast stories per month</a:t>
            </a:r>
          </a:p>
          <a:p>
            <a:pPr marL="933450" lvl="1" indent="-533400"/>
            <a:r>
              <a:rPr lang="en-US" sz="2400" dirty="0" smtClean="0"/>
              <a:t>Get a “healthier public school lunches” policy proposal accepted for debate at the annual lawmakers’ state education hearing </a:t>
            </a:r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650" y="1295400"/>
            <a:ext cx="8159750" cy="3967162"/>
          </a:xfrm>
        </p:spPr>
        <p:txBody>
          <a:bodyPr tIns="0" bIns="0">
            <a:noAutofit/>
          </a:bodyPr>
          <a:lstStyle/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 Target influential audiences that can affect change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Strategic communication to change public perception and influences policy decisions, including funding priorities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Raised awareness about the issue and solutions, specifically to targeted audiences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Use data and information to make your case about an issue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Develop messages and materials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Select appropriate information channels and media outlets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Enlist a credible spokesperson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8436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7 Key Strategies for Advocacy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2613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2192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</a:t>
            </a:r>
            <a:endParaRPr lang="en-GB" sz="2800" b="1" dirty="0"/>
          </a:p>
        </p:txBody>
      </p:sp>
      <p:sp>
        <p:nvSpPr>
          <p:cNvPr id="7" name="Oval 6"/>
          <p:cNvSpPr/>
          <p:nvPr/>
        </p:nvSpPr>
        <p:spPr>
          <a:xfrm>
            <a:off x="228600" y="17526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28956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37338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4958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49530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57150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7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Why do we Monitor?</a:t>
            </a:r>
            <a:endParaRPr lang="en-US" sz="40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To understand if our program seems to be working</a:t>
            </a:r>
          </a:p>
          <a:p>
            <a:pPr lvl="1"/>
            <a:r>
              <a:rPr lang="en-US" dirty="0" smtClean="0"/>
              <a:t>Are we winning advocates?</a:t>
            </a:r>
          </a:p>
          <a:p>
            <a:pPr lvl="1"/>
            <a:r>
              <a:rPr lang="en-US" dirty="0" smtClean="0"/>
              <a:t>Is our coalition growing?</a:t>
            </a:r>
          </a:p>
          <a:p>
            <a:pPr lvl="1"/>
            <a:r>
              <a:rPr lang="en-US" dirty="0" smtClean="0"/>
              <a:t>Is public opinion changing?</a:t>
            </a:r>
          </a:p>
          <a:p>
            <a:pPr lvl="1"/>
            <a:r>
              <a:rPr lang="en-US" dirty="0" smtClean="0"/>
              <a:t>Are policies and research being debated?</a:t>
            </a:r>
          </a:p>
          <a:p>
            <a:r>
              <a:rPr lang="en-US" dirty="0" smtClean="0"/>
              <a:t>To make changes to our program and to make it more effective</a:t>
            </a:r>
            <a:endParaRPr lang="en-US" dirty="0"/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Methods of Monitoring </a:t>
            </a:r>
            <a:br>
              <a:rPr lang="en-GB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4771" name="Text Box 3"/>
          <p:cNvSpPr txBox="1">
            <a:spLocks noChangeArrowheads="1"/>
          </p:cNvSpPr>
          <p:nvPr/>
        </p:nvSpPr>
        <p:spPr bwMode="auto">
          <a:xfrm>
            <a:off x="1066800" y="4590871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Clr>
                <a:srgbClr val="008000"/>
              </a:buClr>
              <a:buFont typeface="Wingdings 3" pitchFamily="18" charset="2"/>
              <a:buChar char="¶"/>
            </a:pPr>
            <a:r>
              <a:rPr lang="en-GB" sz="2000" dirty="0"/>
              <a:t>Ex:  </a:t>
            </a:r>
            <a:r>
              <a:rPr lang="en-GB" sz="2000" dirty="0" smtClean="0"/>
              <a:t>Are </a:t>
            </a:r>
            <a:r>
              <a:rPr lang="en-GB" sz="2000" dirty="0"/>
              <a:t>people changing their </a:t>
            </a:r>
            <a:r>
              <a:rPr lang="en-GB" sz="2000" dirty="0" smtClean="0"/>
              <a:t>perceptions?  </a:t>
            </a:r>
            <a:r>
              <a:rPr lang="en-GB" sz="2000" dirty="0"/>
              <a:t>Do people understand the information the programme is trying to communicate</a:t>
            </a:r>
            <a:r>
              <a:rPr lang="en-GB" sz="2000" dirty="0" smtClean="0"/>
              <a:t>? Are lawmakers listening to us? Our media relationships growing stronger?</a:t>
            </a:r>
            <a:endParaRPr lang="en-US" sz="2000" dirty="0"/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1143000" y="2089149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Clr>
                <a:srgbClr val="33CC33"/>
              </a:buClr>
              <a:buFont typeface="Wingdings 3" pitchFamily="18" charset="2"/>
              <a:buChar char="¶"/>
            </a:pPr>
            <a:r>
              <a:rPr lang="en-GB" sz="2000" dirty="0"/>
              <a:t>Ex:  how many </a:t>
            </a:r>
            <a:r>
              <a:rPr lang="en-GB" sz="2000" dirty="0" smtClean="0"/>
              <a:t>meetings </a:t>
            </a:r>
            <a:r>
              <a:rPr lang="en-GB" sz="2000" dirty="0"/>
              <a:t>have been </a:t>
            </a:r>
            <a:r>
              <a:rPr lang="en-GB" sz="2000" dirty="0" smtClean="0"/>
              <a:t>held with lawmakers?  </a:t>
            </a:r>
            <a:r>
              <a:rPr lang="en-GB" sz="2000" dirty="0"/>
              <a:t>How many stakeholders are involved?  How many </a:t>
            </a:r>
            <a:r>
              <a:rPr lang="en-GB" sz="2000" dirty="0" smtClean="0"/>
              <a:t>interviews </a:t>
            </a:r>
            <a:r>
              <a:rPr lang="en-GB" sz="2000" dirty="0"/>
              <a:t>have been held?  How many </a:t>
            </a:r>
            <a:r>
              <a:rPr lang="en-GB" sz="2000" dirty="0" smtClean="0"/>
              <a:t>new members have signed up? Are people hearing the PSAs?</a:t>
            </a:r>
            <a:endParaRPr lang="en-US" sz="2000" dirty="0"/>
          </a:p>
        </p:txBody>
      </p:sp>
      <p:grpSp>
        <p:nvGrpSpPr>
          <p:cNvPr id="544773" name="Group 5"/>
          <p:cNvGrpSpPr>
            <a:grpSpLocks/>
          </p:cNvGrpSpPr>
          <p:nvPr/>
        </p:nvGrpSpPr>
        <p:grpSpPr bwMode="auto">
          <a:xfrm>
            <a:off x="685800" y="1295400"/>
            <a:ext cx="7772400" cy="830263"/>
            <a:chOff x="432" y="940"/>
            <a:chExt cx="4896" cy="523"/>
          </a:xfrm>
        </p:grpSpPr>
        <p:sp>
          <p:nvSpPr>
            <p:cNvPr id="544774" name="Text Box 6"/>
            <p:cNvSpPr txBox="1">
              <a:spLocks noChangeArrowheads="1"/>
            </p:cNvSpPr>
            <p:nvPr/>
          </p:nvSpPr>
          <p:spPr bwMode="auto">
            <a:xfrm>
              <a:off x="528" y="940"/>
              <a:ext cx="48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8925" indent="-2889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33CC33"/>
                </a:buClr>
                <a:buSzPct val="75000"/>
                <a:buFont typeface="Wingdings" pitchFamily="2" charset="2"/>
                <a:buChar char="Ø"/>
              </a:pPr>
              <a:r>
                <a:rPr lang="en-GB" sz="2400" dirty="0">
                  <a:latin typeface="+mj-lt"/>
                </a:rPr>
                <a:t>Process </a:t>
              </a:r>
              <a:r>
                <a:rPr lang="en-GB" sz="2400" dirty="0" smtClean="0">
                  <a:latin typeface="+mj-lt"/>
                </a:rPr>
                <a:t>Monitoring:  </a:t>
              </a:r>
              <a:r>
                <a:rPr lang="en-GB" sz="2400" dirty="0">
                  <a:latin typeface="+mj-lt"/>
                </a:rPr>
                <a:t>Measures whether activities are happening</a:t>
              </a:r>
            </a:p>
          </p:txBody>
        </p:sp>
        <p:sp>
          <p:nvSpPr>
            <p:cNvPr id="544775" name="Oval 7"/>
            <p:cNvSpPr>
              <a:spLocks noChangeArrowheads="1"/>
            </p:cNvSpPr>
            <p:nvPr/>
          </p:nvSpPr>
          <p:spPr bwMode="auto">
            <a:xfrm>
              <a:off x="432" y="960"/>
              <a:ext cx="288" cy="240"/>
            </a:xfrm>
            <a:prstGeom prst="ellipse">
              <a:avLst/>
            </a:prstGeom>
            <a:solidFill>
              <a:srgbClr val="008000"/>
            </a:solidFill>
            <a:ln w="38100" algn="ctr">
              <a:solidFill>
                <a:srgbClr val="41631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44776" name="Group 8"/>
          <p:cNvGrpSpPr>
            <a:grpSpLocks/>
          </p:cNvGrpSpPr>
          <p:nvPr/>
        </p:nvGrpSpPr>
        <p:grpSpPr bwMode="auto">
          <a:xfrm>
            <a:off x="647700" y="3752671"/>
            <a:ext cx="8267700" cy="990600"/>
            <a:chOff x="456" y="2400"/>
            <a:chExt cx="5208" cy="624"/>
          </a:xfrm>
        </p:grpSpPr>
        <p:sp>
          <p:nvSpPr>
            <p:cNvPr id="544777" name="Rectangle 9"/>
            <p:cNvSpPr>
              <a:spLocks noChangeArrowheads="1"/>
            </p:cNvSpPr>
            <p:nvPr/>
          </p:nvSpPr>
          <p:spPr bwMode="auto">
            <a:xfrm>
              <a:off x="480" y="2400"/>
              <a:ext cx="518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buClr>
                  <a:srgbClr val="33CC33"/>
                </a:buClr>
                <a:buSzPct val="75000"/>
                <a:buFont typeface="Wingdings" pitchFamily="2" charset="2"/>
                <a:buChar char="Ø"/>
              </a:pPr>
              <a:r>
                <a:rPr lang="en-GB" sz="2400" dirty="0" smtClean="0"/>
                <a:t>Program Monitoring: Measures </a:t>
              </a:r>
              <a:r>
                <a:rPr lang="en-GB" sz="2400" dirty="0"/>
                <a:t>whether we </a:t>
              </a:r>
              <a:r>
                <a:rPr lang="en-GB" sz="2400" dirty="0" smtClean="0"/>
                <a:t>appear to be </a:t>
              </a:r>
              <a:r>
                <a:rPr lang="en-GB" sz="2400" dirty="0"/>
                <a:t>achieving our </a:t>
              </a:r>
              <a:r>
                <a:rPr lang="en-GB" sz="2400" dirty="0" smtClean="0"/>
                <a:t>objectives </a:t>
              </a:r>
              <a:endParaRPr lang="en-GB" sz="2400" dirty="0"/>
            </a:p>
          </p:txBody>
        </p:sp>
        <p:sp>
          <p:nvSpPr>
            <p:cNvPr id="544778" name="Oval 10"/>
            <p:cNvSpPr>
              <a:spLocks noChangeArrowheads="1"/>
            </p:cNvSpPr>
            <p:nvPr/>
          </p:nvSpPr>
          <p:spPr bwMode="auto">
            <a:xfrm>
              <a:off x="456" y="2448"/>
              <a:ext cx="264" cy="240"/>
            </a:xfrm>
            <a:prstGeom prst="ellipse">
              <a:avLst/>
            </a:prstGeom>
            <a:solidFill>
              <a:srgbClr val="008000"/>
            </a:solidFill>
            <a:ln w="38100" algn="ctr">
              <a:solidFill>
                <a:srgbClr val="41631B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buFont typeface="Arial" charset="0"/>
                <a:buNone/>
              </a:pPr>
              <a:r>
                <a:rPr lang="en-US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11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Make Changes</a:t>
            </a:r>
            <a:endParaRPr lang="en-US" sz="40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If people tell us they think the anti-obesity spokesperson is a voice of the “organic food companies” - what can we do?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If lawmakers say they are worried their constituents don’t support our messages-what can we do?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If media personnel tell us they haven’t had time to read the report on the effects of obesity that we distributed-what can we do?</a:t>
            </a:r>
            <a:endParaRPr lang="en-US" sz="2800" dirty="0"/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Monitoring is a Tool to Make Your Program Successful</a:t>
            </a:r>
            <a:endParaRPr lang="en-US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LEAST once a quarter, sit as an organizing team and review both process and programme monitoring</a:t>
            </a:r>
          </a:p>
          <a:p>
            <a:endParaRPr lang="en-GB" dirty="0" smtClean="0"/>
          </a:p>
          <a:p>
            <a:r>
              <a:rPr lang="en-GB" dirty="0" smtClean="0"/>
              <a:t>MAKE CHANGES TO THE PROGRAMME to improve your advocacy. </a:t>
            </a:r>
            <a:endParaRPr lang="en-GB" dirty="0"/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2478E"/>
                </a:solidFill>
              </a:rPr>
              <a:t>Why do We Evaluate?</a:t>
            </a:r>
            <a:endParaRPr lang="en-US" sz="4000" b="1" dirty="0">
              <a:solidFill>
                <a:srgbClr val="02478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To measure the extent to which your program has achieved your objectives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To guide decision-making for the next phase of your program or activities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To decide if the program model should be replicated elsewhere</a:t>
            </a:r>
            <a:endParaRPr lang="en-US" dirty="0"/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40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Methods of Evaluating</a:t>
            </a:r>
            <a:endParaRPr lang="en-US" sz="40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Usually a combination of:</a:t>
            </a:r>
          </a:p>
          <a:p>
            <a:pPr lvl="1"/>
            <a:r>
              <a:rPr lang="en-US" dirty="0" smtClean="0"/>
              <a:t>Simple Data</a:t>
            </a:r>
          </a:p>
          <a:p>
            <a:pPr lvl="2"/>
            <a:r>
              <a:rPr lang="en-US" dirty="0" smtClean="0"/>
              <a:t># of </a:t>
            </a:r>
            <a:r>
              <a:rPr lang="en-US" dirty="0"/>
              <a:t>a</a:t>
            </a:r>
            <a:r>
              <a:rPr lang="en-US" dirty="0" smtClean="0"/>
              <a:t>rticles published or # of active coalition members</a:t>
            </a:r>
          </a:p>
          <a:p>
            <a:pPr lvl="1"/>
            <a:r>
              <a:rPr lang="en-US" dirty="0" smtClean="0"/>
              <a:t>Survey</a:t>
            </a:r>
          </a:p>
          <a:p>
            <a:pPr lvl="2"/>
            <a:r>
              <a:rPr lang="en-US" dirty="0" smtClean="0"/>
              <a:t>Statistically sound and enable indicators to be measured concretely</a:t>
            </a:r>
          </a:p>
          <a:p>
            <a:pPr lvl="1"/>
            <a:r>
              <a:rPr lang="en-US" dirty="0" smtClean="0"/>
              <a:t>Key Informant Interviews</a:t>
            </a:r>
          </a:p>
          <a:p>
            <a:pPr lvl="2"/>
            <a:r>
              <a:rPr lang="en-US" dirty="0" smtClean="0"/>
              <a:t>Unbiased, provide “big picture”</a:t>
            </a:r>
          </a:p>
          <a:p>
            <a:pPr lvl="1"/>
            <a:r>
              <a:rPr lang="en-US" dirty="0" smtClean="0"/>
              <a:t>Focus Groups</a:t>
            </a:r>
          </a:p>
          <a:p>
            <a:pPr lvl="2"/>
            <a:r>
              <a:rPr lang="en-US" dirty="0" smtClean="0"/>
              <a:t>Provide qualitative insight into change and why or why not they may be happening</a:t>
            </a:r>
          </a:p>
          <a:p>
            <a:r>
              <a:rPr lang="en-US" dirty="0" smtClean="0"/>
              <a:t>Measures change from a baseline set of data</a:t>
            </a:r>
          </a:p>
          <a:p>
            <a:r>
              <a:rPr lang="en-US" dirty="0" smtClean="0"/>
              <a:t>End goal of policy change may take many years</a:t>
            </a:r>
          </a:p>
        </p:txBody>
      </p:sp>
      <p:pic>
        <p:nvPicPr>
          <p:cNvPr id="4" name="Picture 4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24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Write a Plan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44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PPT_Slide_38_CDG_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120650"/>
            <a:ext cx="917257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762000" y="487363"/>
            <a:ext cx="2743200" cy="2044700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Building</a:t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Blocks of</a:t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Advocacy</a:t>
            </a: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pic>
        <p:nvPicPr>
          <p:cNvPr id="54276" name="Picture 5" descr="Building Blocks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"/>
            <a:ext cx="4267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45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Recap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46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PPT_Slide_38_CDG_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120650"/>
            <a:ext cx="917257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>
          <a:xfrm>
            <a:off x="762000" y="487363"/>
            <a:ext cx="2743200" cy="2044700"/>
          </a:xfrm>
        </p:spPr>
        <p:txBody>
          <a:bodyPr lIns="0" tIns="0" rIns="0" bIns="0" anchor="t"/>
          <a:lstStyle/>
          <a:p>
            <a:pPr algn="l" eaLnBrk="1" hangingPunct="1"/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Building</a:t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Blocks of</a:t>
            </a:r>
            <a:b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Advocacy</a:t>
            </a:r>
            <a: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smtClean="0"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pic>
        <p:nvPicPr>
          <p:cNvPr id="54276" name="Picture 5" descr="Building Blocks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"/>
            <a:ext cx="4267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62925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47</a:t>
            </a:r>
            <a:endParaRPr lang="en-US" sz="1200" b="1" dirty="0">
              <a:solidFill>
                <a:schemeClr val="bg1"/>
              </a:solidFill>
              <a:effectLst>
                <a:outerShdw blurRad="50800" dist="38100" dir="2700000">
                  <a:schemeClr val="bg1">
                    <a:lumMod val="65000"/>
                    <a:alpha val="43000"/>
                  </a:schemeClr>
                </a:outerShdw>
              </a:effectLst>
              <a:latin typeface="Arial"/>
              <a:ea typeface="ヒラギノ角ゴ Pro W3" pitchFamily="1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Case Study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Childhood Obesity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6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Thank You</a:t>
            </a:r>
            <a:r>
              <a:rPr lang="en-US" sz="4000" b="1" cap="small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48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02478E"/>
                </a:solidFill>
                <a:latin typeface="Arial" pitchFamily="34" charset="0"/>
                <a:cs typeface="Arial" pitchFamily="34" charset="0"/>
              </a:rPr>
              <a:t>NYC Soda Ban</a:t>
            </a:r>
            <a:endParaRPr lang="en-GB" sz="4000" b="1" dirty="0">
              <a:solidFill>
                <a:srgbClr val="02478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0" y="0"/>
            <a:ext cx="1196975" cy="1198563"/>
            <a:chOff x="0" y="0"/>
            <a:chExt cx="754" cy="75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5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0" y="0"/>
              <a:ext cx="747" cy="748"/>
            </a:xfrm>
            <a:custGeom>
              <a:avLst/>
              <a:gdLst>
                <a:gd name="T0" fmla="*/ 0 w 2990"/>
                <a:gd name="T1" fmla="*/ 0 h 2994"/>
                <a:gd name="T2" fmla="*/ 747 w 2990"/>
                <a:gd name="T3" fmla="*/ 0 h 2994"/>
                <a:gd name="T4" fmla="*/ 1494 w 2990"/>
                <a:gd name="T5" fmla="*/ 0 h 2994"/>
                <a:gd name="T6" fmla="*/ 2241 w 2990"/>
                <a:gd name="T7" fmla="*/ 0 h 2994"/>
                <a:gd name="T8" fmla="*/ 2990 w 2990"/>
                <a:gd name="T9" fmla="*/ 0 h 2994"/>
                <a:gd name="T10" fmla="*/ 2990 w 2990"/>
                <a:gd name="T11" fmla="*/ 748 h 2994"/>
                <a:gd name="T12" fmla="*/ 2990 w 2990"/>
                <a:gd name="T13" fmla="*/ 1496 h 2994"/>
                <a:gd name="T14" fmla="*/ 2990 w 2990"/>
                <a:gd name="T15" fmla="*/ 2244 h 2994"/>
                <a:gd name="T16" fmla="*/ 2990 w 2990"/>
                <a:gd name="T17" fmla="*/ 2994 h 2994"/>
                <a:gd name="T18" fmla="*/ 2241 w 2990"/>
                <a:gd name="T19" fmla="*/ 2994 h 2994"/>
                <a:gd name="T20" fmla="*/ 1494 w 2990"/>
                <a:gd name="T21" fmla="*/ 2994 h 2994"/>
                <a:gd name="T22" fmla="*/ 747 w 2990"/>
                <a:gd name="T23" fmla="*/ 2994 h 2994"/>
                <a:gd name="T24" fmla="*/ 0 w 2990"/>
                <a:gd name="T25" fmla="*/ 2994 h 2994"/>
                <a:gd name="T26" fmla="*/ 0 w 2990"/>
                <a:gd name="T27" fmla="*/ 2244 h 2994"/>
                <a:gd name="T28" fmla="*/ 0 w 2990"/>
                <a:gd name="T29" fmla="*/ 1496 h 2994"/>
                <a:gd name="T30" fmla="*/ 0 w 2990"/>
                <a:gd name="T31" fmla="*/ 748 h 2994"/>
                <a:gd name="T32" fmla="*/ 0 w 2990"/>
                <a:gd name="T33" fmla="*/ 0 h 2994"/>
                <a:gd name="T34" fmla="*/ 0 w 2990"/>
                <a:gd name="T35" fmla="*/ 0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90" h="2994">
                  <a:moveTo>
                    <a:pt x="0" y="0"/>
                  </a:moveTo>
                  <a:lnTo>
                    <a:pt x="747" y="0"/>
                  </a:lnTo>
                  <a:lnTo>
                    <a:pt x="1494" y="0"/>
                  </a:lnTo>
                  <a:lnTo>
                    <a:pt x="2241" y="0"/>
                  </a:lnTo>
                  <a:lnTo>
                    <a:pt x="2990" y="0"/>
                  </a:lnTo>
                  <a:lnTo>
                    <a:pt x="2990" y="748"/>
                  </a:lnTo>
                  <a:lnTo>
                    <a:pt x="2990" y="1496"/>
                  </a:lnTo>
                  <a:lnTo>
                    <a:pt x="2990" y="2244"/>
                  </a:lnTo>
                  <a:lnTo>
                    <a:pt x="2990" y="2994"/>
                  </a:lnTo>
                  <a:lnTo>
                    <a:pt x="2241" y="2994"/>
                  </a:lnTo>
                  <a:lnTo>
                    <a:pt x="1494" y="2994"/>
                  </a:lnTo>
                  <a:lnTo>
                    <a:pt x="747" y="2994"/>
                  </a:lnTo>
                  <a:lnTo>
                    <a:pt x="0" y="2994"/>
                  </a:lnTo>
                  <a:lnTo>
                    <a:pt x="0" y="2244"/>
                  </a:lnTo>
                  <a:lnTo>
                    <a:pt x="0" y="1496"/>
                  </a:lnTo>
                  <a:lnTo>
                    <a:pt x="0" y="7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6" y="549"/>
              <a:ext cx="128" cy="171"/>
            </a:xfrm>
            <a:custGeom>
              <a:avLst/>
              <a:gdLst>
                <a:gd name="T0" fmla="*/ 435 w 510"/>
                <a:gd name="T1" fmla="*/ 661 h 682"/>
                <a:gd name="T2" fmla="*/ 454 w 510"/>
                <a:gd name="T3" fmla="*/ 651 h 682"/>
                <a:gd name="T4" fmla="*/ 478 w 510"/>
                <a:gd name="T5" fmla="*/ 624 h 682"/>
                <a:gd name="T6" fmla="*/ 488 w 510"/>
                <a:gd name="T7" fmla="*/ 603 h 682"/>
                <a:gd name="T8" fmla="*/ 497 w 510"/>
                <a:gd name="T9" fmla="*/ 581 h 682"/>
                <a:gd name="T10" fmla="*/ 504 w 510"/>
                <a:gd name="T11" fmla="*/ 556 h 682"/>
                <a:gd name="T12" fmla="*/ 508 w 510"/>
                <a:gd name="T13" fmla="*/ 528 h 682"/>
                <a:gd name="T14" fmla="*/ 510 w 510"/>
                <a:gd name="T15" fmla="*/ 498 h 682"/>
                <a:gd name="T16" fmla="*/ 508 w 510"/>
                <a:gd name="T17" fmla="*/ 468 h 682"/>
                <a:gd name="T18" fmla="*/ 506 w 510"/>
                <a:gd name="T19" fmla="*/ 432 h 682"/>
                <a:gd name="T20" fmla="*/ 500 w 510"/>
                <a:gd name="T21" fmla="*/ 396 h 682"/>
                <a:gd name="T22" fmla="*/ 492 w 510"/>
                <a:gd name="T23" fmla="*/ 359 h 682"/>
                <a:gd name="T24" fmla="*/ 483 w 510"/>
                <a:gd name="T25" fmla="*/ 321 h 682"/>
                <a:gd name="T26" fmla="*/ 470 w 510"/>
                <a:gd name="T27" fmla="*/ 281 h 682"/>
                <a:gd name="T28" fmla="*/ 454 w 510"/>
                <a:gd name="T29" fmla="*/ 240 h 682"/>
                <a:gd name="T30" fmla="*/ 435 w 510"/>
                <a:gd name="T31" fmla="*/ 197 h 682"/>
                <a:gd name="T32" fmla="*/ 417 w 510"/>
                <a:gd name="T33" fmla="*/ 160 h 682"/>
                <a:gd name="T34" fmla="*/ 395 w 510"/>
                <a:gd name="T35" fmla="*/ 125 h 682"/>
                <a:gd name="T36" fmla="*/ 371 w 510"/>
                <a:gd name="T37" fmla="*/ 98 h 682"/>
                <a:gd name="T38" fmla="*/ 349 w 510"/>
                <a:gd name="T39" fmla="*/ 72 h 682"/>
                <a:gd name="T40" fmla="*/ 325 w 510"/>
                <a:gd name="T41" fmla="*/ 52 h 682"/>
                <a:gd name="T42" fmla="*/ 301 w 510"/>
                <a:gd name="T43" fmla="*/ 34 h 682"/>
                <a:gd name="T44" fmla="*/ 278 w 510"/>
                <a:gd name="T45" fmla="*/ 21 h 682"/>
                <a:gd name="T46" fmla="*/ 251 w 510"/>
                <a:gd name="T47" fmla="*/ 14 h 682"/>
                <a:gd name="T48" fmla="*/ 226 w 510"/>
                <a:gd name="T49" fmla="*/ 5 h 682"/>
                <a:gd name="T50" fmla="*/ 204 w 510"/>
                <a:gd name="T51" fmla="*/ 2 h 682"/>
                <a:gd name="T52" fmla="*/ 182 w 510"/>
                <a:gd name="T53" fmla="*/ 0 h 682"/>
                <a:gd name="T54" fmla="*/ 159 w 510"/>
                <a:gd name="T55" fmla="*/ 2 h 682"/>
                <a:gd name="T56" fmla="*/ 136 w 510"/>
                <a:gd name="T57" fmla="*/ 5 h 682"/>
                <a:gd name="T58" fmla="*/ 116 w 510"/>
                <a:gd name="T59" fmla="*/ 10 h 682"/>
                <a:gd name="T60" fmla="*/ 99 w 510"/>
                <a:gd name="T61" fmla="*/ 18 h 682"/>
                <a:gd name="T62" fmla="*/ 79 w 510"/>
                <a:gd name="T63" fmla="*/ 30 h 682"/>
                <a:gd name="T64" fmla="*/ 49 w 510"/>
                <a:gd name="T65" fmla="*/ 55 h 682"/>
                <a:gd name="T66" fmla="*/ 33 w 510"/>
                <a:gd name="T67" fmla="*/ 76 h 682"/>
                <a:gd name="T68" fmla="*/ 21 w 510"/>
                <a:gd name="T69" fmla="*/ 94 h 682"/>
                <a:gd name="T70" fmla="*/ 13 w 510"/>
                <a:gd name="T71" fmla="*/ 114 h 682"/>
                <a:gd name="T72" fmla="*/ 5 w 510"/>
                <a:gd name="T73" fmla="*/ 138 h 682"/>
                <a:gd name="T74" fmla="*/ 0 w 510"/>
                <a:gd name="T75" fmla="*/ 163 h 682"/>
                <a:gd name="T76" fmla="*/ 0 w 510"/>
                <a:gd name="T77" fmla="*/ 189 h 682"/>
                <a:gd name="T78" fmla="*/ 0 w 510"/>
                <a:gd name="T79" fmla="*/ 218 h 682"/>
                <a:gd name="T80" fmla="*/ 0 w 510"/>
                <a:gd name="T81" fmla="*/ 247 h 682"/>
                <a:gd name="T82" fmla="*/ 5 w 510"/>
                <a:gd name="T83" fmla="*/ 281 h 682"/>
                <a:gd name="T84" fmla="*/ 13 w 510"/>
                <a:gd name="T85" fmla="*/ 315 h 682"/>
                <a:gd name="T86" fmla="*/ 25 w 510"/>
                <a:gd name="T87" fmla="*/ 352 h 682"/>
                <a:gd name="T88" fmla="*/ 38 w 510"/>
                <a:gd name="T89" fmla="*/ 389 h 682"/>
                <a:gd name="T90" fmla="*/ 55 w 510"/>
                <a:gd name="T91" fmla="*/ 431 h 682"/>
                <a:gd name="T92" fmla="*/ 74 w 510"/>
                <a:gd name="T93" fmla="*/ 464 h 682"/>
                <a:gd name="T94" fmla="*/ 93 w 510"/>
                <a:gd name="T95" fmla="*/ 497 h 682"/>
                <a:gd name="T96" fmla="*/ 113 w 510"/>
                <a:gd name="T97" fmla="*/ 528 h 682"/>
                <a:gd name="T98" fmla="*/ 133 w 510"/>
                <a:gd name="T99" fmla="*/ 553 h 682"/>
                <a:gd name="T100" fmla="*/ 157 w 510"/>
                <a:gd name="T101" fmla="*/ 578 h 682"/>
                <a:gd name="T102" fmla="*/ 179 w 510"/>
                <a:gd name="T103" fmla="*/ 602 h 682"/>
                <a:gd name="T104" fmla="*/ 201 w 510"/>
                <a:gd name="T105" fmla="*/ 624 h 682"/>
                <a:gd name="T106" fmla="*/ 226 w 510"/>
                <a:gd name="T107" fmla="*/ 640 h 682"/>
                <a:gd name="T108" fmla="*/ 251 w 510"/>
                <a:gd name="T109" fmla="*/ 655 h 682"/>
                <a:gd name="T110" fmla="*/ 276 w 510"/>
                <a:gd name="T111" fmla="*/ 664 h 682"/>
                <a:gd name="T112" fmla="*/ 299 w 510"/>
                <a:gd name="T113" fmla="*/ 676 h 682"/>
                <a:gd name="T114" fmla="*/ 324 w 510"/>
                <a:gd name="T115" fmla="*/ 680 h 682"/>
                <a:gd name="T116" fmla="*/ 345 w 510"/>
                <a:gd name="T117" fmla="*/ 682 h 682"/>
                <a:gd name="T118" fmla="*/ 370 w 510"/>
                <a:gd name="T119" fmla="*/ 682 h 682"/>
                <a:gd name="T120" fmla="*/ 392 w 510"/>
                <a:gd name="T121" fmla="*/ 677 h 682"/>
                <a:gd name="T122" fmla="*/ 417 w 510"/>
                <a:gd name="T123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0" h="682">
                  <a:moveTo>
                    <a:pt x="422" y="672"/>
                  </a:moveTo>
                  <a:lnTo>
                    <a:pt x="426" y="669"/>
                  </a:lnTo>
                  <a:lnTo>
                    <a:pt x="430" y="665"/>
                  </a:lnTo>
                  <a:lnTo>
                    <a:pt x="435" y="661"/>
                  </a:lnTo>
                  <a:lnTo>
                    <a:pt x="442" y="659"/>
                  </a:lnTo>
                  <a:lnTo>
                    <a:pt x="445" y="656"/>
                  </a:lnTo>
                  <a:lnTo>
                    <a:pt x="449" y="655"/>
                  </a:lnTo>
                  <a:lnTo>
                    <a:pt x="454" y="651"/>
                  </a:lnTo>
                  <a:lnTo>
                    <a:pt x="459" y="645"/>
                  </a:lnTo>
                  <a:lnTo>
                    <a:pt x="464" y="639"/>
                  </a:lnTo>
                  <a:lnTo>
                    <a:pt x="474" y="630"/>
                  </a:lnTo>
                  <a:lnTo>
                    <a:pt x="478" y="624"/>
                  </a:lnTo>
                  <a:lnTo>
                    <a:pt x="478" y="620"/>
                  </a:lnTo>
                  <a:lnTo>
                    <a:pt x="483" y="616"/>
                  </a:lnTo>
                  <a:lnTo>
                    <a:pt x="485" y="611"/>
                  </a:lnTo>
                  <a:lnTo>
                    <a:pt x="488" y="603"/>
                  </a:lnTo>
                  <a:lnTo>
                    <a:pt x="492" y="599"/>
                  </a:lnTo>
                  <a:lnTo>
                    <a:pt x="492" y="592"/>
                  </a:lnTo>
                  <a:lnTo>
                    <a:pt x="497" y="589"/>
                  </a:lnTo>
                  <a:lnTo>
                    <a:pt x="497" y="581"/>
                  </a:lnTo>
                  <a:lnTo>
                    <a:pt x="500" y="577"/>
                  </a:lnTo>
                  <a:lnTo>
                    <a:pt x="500" y="570"/>
                  </a:lnTo>
                  <a:lnTo>
                    <a:pt x="504" y="563"/>
                  </a:lnTo>
                  <a:lnTo>
                    <a:pt x="504" y="556"/>
                  </a:lnTo>
                  <a:lnTo>
                    <a:pt x="506" y="549"/>
                  </a:lnTo>
                  <a:lnTo>
                    <a:pt x="506" y="542"/>
                  </a:lnTo>
                  <a:lnTo>
                    <a:pt x="508" y="536"/>
                  </a:lnTo>
                  <a:lnTo>
                    <a:pt x="508" y="528"/>
                  </a:lnTo>
                  <a:lnTo>
                    <a:pt x="508" y="519"/>
                  </a:lnTo>
                  <a:lnTo>
                    <a:pt x="508" y="513"/>
                  </a:lnTo>
                  <a:lnTo>
                    <a:pt x="510" y="507"/>
                  </a:lnTo>
                  <a:lnTo>
                    <a:pt x="510" y="498"/>
                  </a:lnTo>
                  <a:lnTo>
                    <a:pt x="510" y="489"/>
                  </a:lnTo>
                  <a:lnTo>
                    <a:pt x="510" y="482"/>
                  </a:lnTo>
                  <a:lnTo>
                    <a:pt x="510" y="473"/>
                  </a:lnTo>
                  <a:lnTo>
                    <a:pt x="508" y="468"/>
                  </a:lnTo>
                  <a:lnTo>
                    <a:pt x="508" y="457"/>
                  </a:lnTo>
                  <a:lnTo>
                    <a:pt x="508" y="448"/>
                  </a:lnTo>
                  <a:lnTo>
                    <a:pt x="508" y="439"/>
                  </a:lnTo>
                  <a:lnTo>
                    <a:pt x="506" y="432"/>
                  </a:lnTo>
                  <a:lnTo>
                    <a:pt x="506" y="423"/>
                  </a:lnTo>
                  <a:lnTo>
                    <a:pt x="504" y="414"/>
                  </a:lnTo>
                  <a:lnTo>
                    <a:pt x="504" y="405"/>
                  </a:lnTo>
                  <a:lnTo>
                    <a:pt x="500" y="396"/>
                  </a:lnTo>
                  <a:lnTo>
                    <a:pt x="500" y="388"/>
                  </a:lnTo>
                  <a:lnTo>
                    <a:pt x="497" y="378"/>
                  </a:lnTo>
                  <a:lnTo>
                    <a:pt x="497" y="371"/>
                  </a:lnTo>
                  <a:lnTo>
                    <a:pt x="492" y="359"/>
                  </a:lnTo>
                  <a:lnTo>
                    <a:pt x="492" y="351"/>
                  </a:lnTo>
                  <a:lnTo>
                    <a:pt x="488" y="338"/>
                  </a:lnTo>
                  <a:lnTo>
                    <a:pt x="485" y="332"/>
                  </a:lnTo>
                  <a:lnTo>
                    <a:pt x="483" y="321"/>
                  </a:lnTo>
                  <a:lnTo>
                    <a:pt x="478" y="311"/>
                  </a:lnTo>
                  <a:lnTo>
                    <a:pt x="478" y="302"/>
                  </a:lnTo>
                  <a:lnTo>
                    <a:pt x="474" y="290"/>
                  </a:lnTo>
                  <a:lnTo>
                    <a:pt x="470" y="281"/>
                  </a:lnTo>
                  <a:lnTo>
                    <a:pt x="464" y="269"/>
                  </a:lnTo>
                  <a:lnTo>
                    <a:pt x="460" y="260"/>
                  </a:lnTo>
                  <a:lnTo>
                    <a:pt x="459" y="251"/>
                  </a:lnTo>
                  <a:lnTo>
                    <a:pt x="454" y="240"/>
                  </a:lnTo>
                  <a:lnTo>
                    <a:pt x="449" y="228"/>
                  </a:lnTo>
                  <a:lnTo>
                    <a:pt x="447" y="219"/>
                  </a:lnTo>
                  <a:lnTo>
                    <a:pt x="442" y="210"/>
                  </a:lnTo>
                  <a:lnTo>
                    <a:pt x="435" y="197"/>
                  </a:lnTo>
                  <a:lnTo>
                    <a:pt x="430" y="189"/>
                  </a:lnTo>
                  <a:lnTo>
                    <a:pt x="426" y="178"/>
                  </a:lnTo>
                  <a:lnTo>
                    <a:pt x="420" y="169"/>
                  </a:lnTo>
                  <a:lnTo>
                    <a:pt x="417" y="160"/>
                  </a:lnTo>
                  <a:lnTo>
                    <a:pt x="410" y="151"/>
                  </a:lnTo>
                  <a:lnTo>
                    <a:pt x="404" y="144"/>
                  </a:lnTo>
                  <a:lnTo>
                    <a:pt x="400" y="135"/>
                  </a:lnTo>
                  <a:lnTo>
                    <a:pt x="395" y="125"/>
                  </a:lnTo>
                  <a:lnTo>
                    <a:pt x="387" y="119"/>
                  </a:lnTo>
                  <a:lnTo>
                    <a:pt x="383" y="113"/>
                  </a:lnTo>
                  <a:lnTo>
                    <a:pt x="379" y="105"/>
                  </a:lnTo>
                  <a:lnTo>
                    <a:pt x="371" y="98"/>
                  </a:lnTo>
                  <a:lnTo>
                    <a:pt x="367" y="90"/>
                  </a:lnTo>
                  <a:lnTo>
                    <a:pt x="360" y="85"/>
                  </a:lnTo>
                  <a:lnTo>
                    <a:pt x="354" y="80"/>
                  </a:lnTo>
                  <a:lnTo>
                    <a:pt x="349" y="72"/>
                  </a:lnTo>
                  <a:lnTo>
                    <a:pt x="345" y="69"/>
                  </a:lnTo>
                  <a:lnTo>
                    <a:pt x="337" y="60"/>
                  </a:lnTo>
                  <a:lnTo>
                    <a:pt x="332" y="57"/>
                  </a:lnTo>
                  <a:lnTo>
                    <a:pt x="325" y="52"/>
                  </a:lnTo>
                  <a:lnTo>
                    <a:pt x="321" y="47"/>
                  </a:lnTo>
                  <a:lnTo>
                    <a:pt x="312" y="43"/>
                  </a:lnTo>
                  <a:lnTo>
                    <a:pt x="307" y="39"/>
                  </a:lnTo>
                  <a:lnTo>
                    <a:pt x="301" y="34"/>
                  </a:lnTo>
                  <a:lnTo>
                    <a:pt x="296" y="32"/>
                  </a:lnTo>
                  <a:lnTo>
                    <a:pt x="287" y="27"/>
                  </a:lnTo>
                  <a:lnTo>
                    <a:pt x="282" y="25"/>
                  </a:lnTo>
                  <a:lnTo>
                    <a:pt x="278" y="21"/>
                  </a:lnTo>
                  <a:lnTo>
                    <a:pt x="271" y="18"/>
                  </a:lnTo>
                  <a:lnTo>
                    <a:pt x="264" y="15"/>
                  </a:lnTo>
                  <a:lnTo>
                    <a:pt x="257" y="14"/>
                  </a:lnTo>
                  <a:lnTo>
                    <a:pt x="251" y="14"/>
                  </a:lnTo>
                  <a:lnTo>
                    <a:pt x="246" y="9"/>
                  </a:lnTo>
                  <a:lnTo>
                    <a:pt x="239" y="9"/>
                  </a:lnTo>
                  <a:lnTo>
                    <a:pt x="234" y="6"/>
                  </a:lnTo>
                  <a:lnTo>
                    <a:pt x="226" y="5"/>
                  </a:lnTo>
                  <a:lnTo>
                    <a:pt x="222" y="5"/>
                  </a:lnTo>
                  <a:lnTo>
                    <a:pt x="216" y="2"/>
                  </a:lnTo>
                  <a:lnTo>
                    <a:pt x="209" y="2"/>
                  </a:lnTo>
                  <a:lnTo>
                    <a:pt x="204" y="2"/>
                  </a:lnTo>
                  <a:lnTo>
                    <a:pt x="197" y="2"/>
                  </a:lnTo>
                  <a:lnTo>
                    <a:pt x="191" y="2"/>
                  </a:lnTo>
                  <a:lnTo>
                    <a:pt x="187" y="2"/>
                  </a:lnTo>
                  <a:lnTo>
                    <a:pt x="182" y="0"/>
                  </a:lnTo>
                  <a:lnTo>
                    <a:pt x="174" y="0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7" y="2"/>
                  </a:lnTo>
                  <a:lnTo>
                    <a:pt x="142" y="5"/>
                  </a:lnTo>
                  <a:lnTo>
                    <a:pt x="136" y="5"/>
                  </a:lnTo>
                  <a:lnTo>
                    <a:pt x="132" y="6"/>
                  </a:lnTo>
                  <a:lnTo>
                    <a:pt x="129" y="9"/>
                  </a:lnTo>
                  <a:lnTo>
                    <a:pt x="124" y="9"/>
                  </a:lnTo>
                  <a:lnTo>
                    <a:pt x="116" y="10"/>
                  </a:lnTo>
                  <a:lnTo>
                    <a:pt x="113" y="14"/>
                  </a:lnTo>
                  <a:lnTo>
                    <a:pt x="108" y="14"/>
                  </a:lnTo>
                  <a:lnTo>
                    <a:pt x="104" y="15"/>
                  </a:lnTo>
                  <a:lnTo>
                    <a:pt x="99" y="18"/>
                  </a:lnTo>
                  <a:lnTo>
                    <a:pt x="93" y="21"/>
                  </a:lnTo>
                  <a:lnTo>
                    <a:pt x="91" y="22"/>
                  </a:lnTo>
                  <a:lnTo>
                    <a:pt x="86" y="27"/>
                  </a:lnTo>
                  <a:lnTo>
                    <a:pt x="79" y="30"/>
                  </a:lnTo>
                  <a:lnTo>
                    <a:pt x="68" y="34"/>
                  </a:lnTo>
                  <a:lnTo>
                    <a:pt x="63" y="43"/>
                  </a:lnTo>
                  <a:lnTo>
                    <a:pt x="55" y="47"/>
                  </a:lnTo>
                  <a:lnTo>
                    <a:pt x="49" y="55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6" y="71"/>
                  </a:lnTo>
                  <a:lnTo>
                    <a:pt x="33" y="76"/>
                  </a:lnTo>
                  <a:lnTo>
                    <a:pt x="33" y="80"/>
                  </a:lnTo>
                  <a:lnTo>
                    <a:pt x="28" y="85"/>
                  </a:lnTo>
                  <a:lnTo>
                    <a:pt x="25" y="89"/>
                  </a:lnTo>
                  <a:lnTo>
                    <a:pt x="21" y="94"/>
                  </a:lnTo>
                  <a:lnTo>
                    <a:pt x="20" y="98"/>
                  </a:lnTo>
                  <a:lnTo>
                    <a:pt x="17" y="102"/>
                  </a:lnTo>
                  <a:lnTo>
                    <a:pt x="15" y="110"/>
                  </a:lnTo>
                  <a:lnTo>
                    <a:pt x="13" y="114"/>
                  </a:lnTo>
                  <a:lnTo>
                    <a:pt x="13" y="121"/>
                  </a:lnTo>
                  <a:lnTo>
                    <a:pt x="8" y="125"/>
                  </a:lnTo>
                  <a:lnTo>
                    <a:pt x="8" y="130"/>
                  </a:lnTo>
                  <a:lnTo>
                    <a:pt x="5" y="138"/>
                  </a:lnTo>
                  <a:lnTo>
                    <a:pt x="5" y="144"/>
                  </a:lnTo>
                  <a:lnTo>
                    <a:pt x="3" y="150"/>
                  </a:lnTo>
                  <a:lnTo>
                    <a:pt x="3" y="155"/>
                  </a:lnTo>
                  <a:lnTo>
                    <a:pt x="0" y="163"/>
                  </a:lnTo>
                  <a:lnTo>
                    <a:pt x="0" y="169"/>
                  </a:lnTo>
                  <a:lnTo>
                    <a:pt x="0" y="176"/>
                  </a:lnTo>
                  <a:lnTo>
                    <a:pt x="0" y="180"/>
                  </a:lnTo>
                  <a:lnTo>
                    <a:pt x="0" y="189"/>
                  </a:lnTo>
                  <a:lnTo>
                    <a:pt x="0" y="197"/>
                  </a:lnTo>
                  <a:lnTo>
                    <a:pt x="0" y="205"/>
                  </a:lnTo>
                  <a:lnTo>
                    <a:pt x="0" y="210"/>
                  </a:lnTo>
                  <a:lnTo>
                    <a:pt x="0" y="218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3" y="263"/>
                  </a:lnTo>
                  <a:lnTo>
                    <a:pt x="3" y="272"/>
                  </a:lnTo>
                  <a:lnTo>
                    <a:pt x="5" y="281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13" y="306"/>
                  </a:lnTo>
                  <a:lnTo>
                    <a:pt x="13" y="315"/>
                  </a:lnTo>
                  <a:lnTo>
                    <a:pt x="15" y="323"/>
                  </a:lnTo>
                  <a:lnTo>
                    <a:pt x="17" y="332"/>
                  </a:lnTo>
                  <a:lnTo>
                    <a:pt x="20" y="340"/>
                  </a:lnTo>
                  <a:lnTo>
                    <a:pt x="25" y="352"/>
                  </a:lnTo>
                  <a:lnTo>
                    <a:pt x="28" y="361"/>
                  </a:lnTo>
                  <a:lnTo>
                    <a:pt x="30" y="371"/>
                  </a:lnTo>
                  <a:lnTo>
                    <a:pt x="36" y="378"/>
                  </a:lnTo>
                  <a:lnTo>
                    <a:pt x="38" y="389"/>
                  </a:lnTo>
                  <a:lnTo>
                    <a:pt x="42" y="398"/>
                  </a:lnTo>
                  <a:lnTo>
                    <a:pt x="46" y="407"/>
                  </a:lnTo>
                  <a:lnTo>
                    <a:pt x="51" y="418"/>
                  </a:lnTo>
                  <a:lnTo>
                    <a:pt x="55" y="431"/>
                  </a:lnTo>
                  <a:lnTo>
                    <a:pt x="61" y="439"/>
                  </a:lnTo>
                  <a:lnTo>
                    <a:pt x="65" y="448"/>
                  </a:lnTo>
                  <a:lnTo>
                    <a:pt x="68" y="456"/>
                  </a:lnTo>
                  <a:lnTo>
                    <a:pt x="74" y="464"/>
                  </a:lnTo>
                  <a:lnTo>
                    <a:pt x="79" y="470"/>
                  </a:lnTo>
                  <a:lnTo>
                    <a:pt x="83" y="482"/>
                  </a:lnTo>
                  <a:lnTo>
                    <a:pt x="88" y="489"/>
                  </a:lnTo>
                  <a:lnTo>
                    <a:pt x="93" y="497"/>
                  </a:lnTo>
                  <a:lnTo>
                    <a:pt x="99" y="503"/>
                  </a:lnTo>
                  <a:lnTo>
                    <a:pt x="104" y="513"/>
                  </a:lnTo>
                  <a:lnTo>
                    <a:pt x="108" y="519"/>
                  </a:lnTo>
                  <a:lnTo>
                    <a:pt x="113" y="528"/>
                  </a:lnTo>
                  <a:lnTo>
                    <a:pt x="118" y="536"/>
                  </a:lnTo>
                  <a:lnTo>
                    <a:pt x="124" y="540"/>
                  </a:lnTo>
                  <a:lnTo>
                    <a:pt x="129" y="549"/>
                  </a:lnTo>
                  <a:lnTo>
                    <a:pt x="133" y="553"/>
                  </a:lnTo>
                  <a:lnTo>
                    <a:pt x="141" y="563"/>
                  </a:lnTo>
                  <a:lnTo>
                    <a:pt x="146" y="565"/>
                  </a:lnTo>
                  <a:lnTo>
                    <a:pt x="149" y="574"/>
                  </a:lnTo>
                  <a:lnTo>
                    <a:pt x="157" y="578"/>
                  </a:lnTo>
                  <a:lnTo>
                    <a:pt x="161" y="586"/>
                  </a:lnTo>
                  <a:lnTo>
                    <a:pt x="166" y="590"/>
                  </a:lnTo>
                  <a:lnTo>
                    <a:pt x="174" y="597"/>
                  </a:lnTo>
                  <a:lnTo>
                    <a:pt x="179" y="602"/>
                  </a:lnTo>
                  <a:lnTo>
                    <a:pt x="187" y="609"/>
                  </a:lnTo>
                  <a:lnTo>
                    <a:pt x="191" y="611"/>
                  </a:lnTo>
                  <a:lnTo>
                    <a:pt x="197" y="616"/>
                  </a:lnTo>
                  <a:lnTo>
                    <a:pt x="201" y="624"/>
                  </a:lnTo>
                  <a:lnTo>
                    <a:pt x="209" y="627"/>
                  </a:lnTo>
                  <a:lnTo>
                    <a:pt x="213" y="631"/>
                  </a:lnTo>
                  <a:lnTo>
                    <a:pt x="221" y="636"/>
                  </a:lnTo>
                  <a:lnTo>
                    <a:pt x="226" y="640"/>
                  </a:lnTo>
                  <a:lnTo>
                    <a:pt x="232" y="645"/>
                  </a:lnTo>
                  <a:lnTo>
                    <a:pt x="239" y="647"/>
                  </a:lnTo>
                  <a:lnTo>
                    <a:pt x="246" y="651"/>
                  </a:lnTo>
                  <a:lnTo>
                    <a:pt x="251" y="655"/>
                  </a:lnTo>
                  <a:lnTo>
                    <a:pt x="257" y="656"/>
                  </a:lnTo>
                  <a:lnTo>
                    <a:pt x="262" y="659"/>
                  </a:lnTo>
                  <a:lnTo>
                    <a:pt x="271" y="661"/>
                  </a:lnTo>
                  <a:lnTo>
                    <a:pt x="276" y="664"/>
                  </a:lnTo>
                  <a:lnTo>
                    <a:pt x="282" y="669"/>
                  </a:lnTo>
                  <a:lnTo>
                    <a:pt x="287" y="670"/>
                  </a:lnTo>
                  <a:lnTo>
                    <a:pt x="293" y="672"/>
                  </a:lnTo>
                  <a:lnTo>
                    <a:pt x="299" y="676"/>
                  </a:lnTo>
                  <a:lnTo>
                    <a:pt x="305" y="676"/>
                  </a:lnTo>
                  <a:lnTo>
                    <a:pt x="310" y="677"/>
                  </a:lnTo>
                  <a:lnTo>
                    <a:pt x="317" y="677"/>
                  </a:lnTo>
                  <a:lnTo>
                    <a:pt x="324" y="680"/>
                  </a:lnTo>
                  <a:lnTo>
                    <a:pt x="330" y="682"/>
                  </a:lnTo>
                  <a:lnTo>
                    <a:pt x="335" y="682"/>
                  </a:lnTo>
                  <a:lnTo>
                    <a:pt x="342" y="682"/>
                  </a:lnTo>
                  <a:lnTo>
                    <a:pt x="345" y="682"/>
                  </a:lnTo>
                  <a:lnTo>
                    <a:pt x="354" y="682"/>
                  </a:lnTo>
                  <a:lnTo>
                    <a:pt x="358" y="682"/>
                  </a:lnTo>
                  <a:lnTo>
                    <a:pt x="364" y="682"/>
                  </a:lnTo>
                  <a:lnTo>
                    <a:pt x="370" y="682"/>
                  </a:lnTo>
                  <a:lnTo>
                    <a:pt x="379" y="682"/>
                  </a:lnTo>
                  <a:lnTo>
                    <a:pt x="383" y="680"/>
                  </a:lnTo>
                  <a:lnTo>
                    <a:pt x="387" y="680"/>
                  </a:lnTo>
                  <a:lnTo>
                    <a:pt x="392" y="677"/>
                  </a:lnTo>
                  <a:lnTo>
                    <a:pt x="399" y="677"/>
                  </a:lnTo>
                  <a:lnTo>
                    <a:pt x="404" y="677"/>
                  </a:lnTo>
                  <a:lnTo>
                    <a:pt x="410" y="676"/>
                  </a:lnTo>
                  <a:lnTo>
                    <a:pt x="417" y="676"/>
                  </a:lnTo>
                  <a:lnTo>
                    <a:pt x="422" y="672"/>
                  </a:lnTo>
                  <a:lnTo>
                    <a:pt x="422" y="6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33" y="403"/>
              <a:ext cx="264" cy="249"/>
            </a:xfrm>
            <a:custGeom>
              <a:avLst/>
              <a:gdLst>
                <a:gd name="T0" fmla="*/ 354 w 1052"/>
                <a:gd name="T1" fmla="*/ 36 h 997"/>
                <a:gd name="T2" fmla="*/ 369 w 1052"/>
                <a:gd name="T3" fmla="*/ 73 h 997"/>
                <a:gd name="T4" fmla="*/ 388 w 1052"/>
                <a:gd name="T5" fmla="*/ 119 h 997"/>
                <a:gd name="T6" fmla="*/ 414 w 1052"/>
                <a:gd name="T7" fmla="*/ 167 h 997"/>
                <a:gd name="T8" fmla="*/ 443 w 1052"/>
                <a:gd name="T9" fmla="*/ 213 h 997"/>
                <a:gd name="T10" fmla="*/ 480 w 1052"/>
                <a:gd name="T11" fmla="*/ 252 h 997"/>
                <a:gd name="T12" fmla="*/ 523 w 1052"/>
                <a:gd name="T13" fmla="*/ 282 h 997"/>
                <a:gd name="T14" fmla="*/ 569 w 1052"/>
                <a:gd name="T15" fmla="*/ 293 h 997"/>
                <a:gd name="T16" fmla="*/ 614 w 1052"/>
                <a:gd name="T17" fmla="*/ 293 h 997"/>
                <a:gd name="T18" fmla="*/ 658 w 1052"/>
                <a:gd name="T19" fmla="*/ 280 h 997"/>
                <a:gd name="T20" fmla="*/ 702 w 1052"/>
                <a:gd name="T21" fmla="*/ 261 h 997"/>
                <a:gd name="T22" fmla="*/ 740 w 1052"/>
                <a:gd name="T23" fmla="*/ 238 h 997"/>
                <a:gd name="T24" fmla="*/ 776 w 1052"/>
                <a:gd name="T25" fmla="*/ 218 h 997"/>
                <a:gd name="T26" fmla="*/ 814 w 1052"/>
                <a:gd name="T27" fmla="*/ 198 h 997"/>
                <a:gd name="T28" fmla="*/ 856 w 1052"/>
                <a:gd name="T29" fmla="*/ 193 h 997"/>
                <a:gd name="T30" fmla="*/ 917 w 1052"/>
                <a:gd name="T31" fmla="*/ 198 h 997"/>
                <a:gd name="T32" fmla="*/ 973 w 1052"/>
                <a:gd name="T33" fmla="*/ 222 h 997"/>
                <a:gd name="T34" fmla="*/ 1019 w 1052"/>
                <a:gd name="T35" fmla="*/ 263 h 997"/>
                <a:gd name="T36" fmla="*/ 1039 w 1052"/>
                <a:gd name="T37" fmla="*/ 313 h 997"/>
                <a:gd name="T38" fmla="*/ 1049 w 1052"/>
                <a:gd name="T39" fmla="*/ 355 h 997"/>
                <a:gd name="T40" fmla="*/ 1044 w 1052"/>
                <a:gd name="T41" fmla="*/ 410 h 997"/>
                <a:gd name="T42" fmla="*/ 1023 w 1052"/>
                <a:gd name="T43" fmla="*/ 478 h 997"/>
                <a:gd name="T44" fmla="*/ 989 w 1052"/>
                <a:gd name="T45" fmla="*/ 553 h 997"/>
                <a:gd name="T46" fmla="*/ 948 w 1052"/>
                <a:gd name="T47" fmla="*/ 631 h 997"/>
                <a:gd name="T48" fmla="*/ 903 w 1052"/>
                <a:gd name="T49" fmla="*/ 709 h 997"/>
                <a:gd name="T50" fmla="*/ 852 w 1052"/>
                <a:gd name="T51" fmla="*/ 778 h 997"/>
                <a:gd name="T52" fmla="*/ 806 w 1052"/>
                <a:gd name="T53" fmla="*/ 839 h 997"/>
                <a:gd name="T54" fmla="*/ 765 w 1052"/>
                <a:gd name="T55" fmla="*/ 882 h 997"/>
                <a:gd name="T56" fmla="*/ 722 w 1052"/>
                <a:gd name="T57" fmla="*/ 916 h 997"/>
                <a:gd name="T58" fmla="*/ 668 w 1052"/>
                <a:gd name="T59" fmla="*/ 945 h 997"/>
                <a:gd name="T60" fmla="*/ 610 w 1052"/>
                <a:gd name="T61" fmla="*/ 972 h 997"/>
                <a:gd name="T62" fmla="*/ 552 w 1052"/>
                <a:gd name="T63" fmla="*/ 987 h 997"/>
                <a:gd name="T64" fmla="*/ 496 w 1052"/>
                <a:gd name="T65" fmla="*/ 997 h 997"/>
                <a:gd name="T66" fmla="*/ 447 w 1052"/>
                <a:gd name="T67" fmla="*/ 997 h 997"/>
                <a:gd name="T68" fmla="*/ 406 w 1052"/>
                <a:gd name="T69" fmla="*/ 985 h 997"/>
                <a:gd name="T70" fmla="*/ 377 w 1052"/>
                <a:gd name="T71" fmla="*/ 936 h 997"/>
                <a:gd name="T72" fmla="*/ 369 w 1052"/>
                <a:gd name="T73" fmla="*/ 880 h 997"/>
                <a:gd name="T74" fmla="*/ 367 w 1052"/>
                <a:gd name="T75" fmla="*/ 840 h 997"/>
                <a:gd name="T76" fmla="*/ 362 w 1052"/>
                <a:gd name="T77" fmla="*/ 791 h 997"/>
                <a:gd name="T78" fmla="*/ 344 w 1052"/>
                <a:gd name="T79" fmla="*/ 735 h 997"/>
                <a:gd name="T80" fmla="*/ 322 w 1052"/>
                <a:gd name="T81" fmla="*/ 666 h 997"/>
                <a:gd name="T82" fmla="*/ 283 w 1052"/>
                <a:gd name="T83" fmla="*/ 586 h 997"/>
                <a:gd name="T84" fmla="*/ 239 w 1052"/>
                <a:gd name="T85" fmla="*/ 511 h 997"/>
                <a:gd name="T86" fmla="*/ 201 w 1052"/>
                <a:gd name="T87" fmla="*/ 460 h 997"/>
                <a:gd name="T88" fmla="*/ 162 w 1052"/>
                <a:gd name="T89" fmla="*/ 426 h 997"/>
                <a:gd name="T90" fmla="*/ 110 w 1052"/>
                <a:gd name="T91" fmla="*/ 397 h 997"/>
                <a:gd name="T92" fmla="*/ 47 w 1052"/>
                <a:gd name="T93" fmla="*/ 372 h 997"/>
                <a:gd name="T94" fmla="*/ 0 w 1052"/>
                <a:gd name="T95" fmla="*/ 330 h 997"/>
                <a:gd name="T96" fmla="*/ 5 w 1052"/>
                <a:gd name="T97" fmla="*/ 293 h 997"/>
                <a:gd name="T98" fmla="*/ 26 w 1052"/>
                <a:gd name="T99" fmla="*/ 247 h 997"/>
                <a:gd name="T100" fmla="*/ 63 w 1052"/>
                <a:gd name="T101" fmla="*/ 197 h 997"/>
                <a:gd name="T102" fmla="*/ 106 w 1052"/>
                <a:gd name="T103" fmla="*/ 147 h 997"/>
                <a:gd name="T104" fmla="*/ 152 w 1052"/>
                <a:gd name="T105" fmla="*/ 100 h 997"/>
                <a:gd name="T106" fmla="*/ 195 w 1052"/>
                <a:gd name="T107" fmla="*/ 60 h 997"/>
                <a:gd name="T108" fmla="*/ 238 w 1052"/>
                <a:gd name="T109" fmla="*/ 25 h 997"/>
                <a:gd name="T110" fmla="*/ 289 w 1052"/>
                <a:gd name="T111" fmla="*/ 2 h 997"/>
                <a:gd name="T112" fmla="*/ 333 w 1052"/>
                <a:gd name="T113" fmla="*/ 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2" h="997">
                  <a:moveTo>
                    <a:pt x="333" y="7"/>
                  </a:moveTo>
                  <a:lnTo>
                    <a:pt x="337" y="9"/>
                  </a:lnTo>
                  <a:lnTo>
                    <a:pt x="338" y="11"/>
                  </a:lnTo>
                  <a:lnTo>
                    <a:pt x="342" y="15"/>
                  </a:lnTo>
                  <a:lnTo>
                    <a:pt x="344" y="19"/>
                  </a:lnTo>
                  <a:lnTo>
                    <a:pt x="347" y="25"/>
                  </a:lnTo>
                  <a:lnTo>
                    <a:pt x="351" y="34"/>
                  </a:lnTo>
                  <a:lnTo>
                    <a:pt x="354" y="36"/>
                  </a:lnTo>
                  <a:lnTo>
                    <a:pt x="356" y="42"/>
                  </a:lnTo>
                  <a:lnTo>
                    <a:pt x="359" y="46"/>
                  </a:lnTo>
                  <a:lnTo>
                    <a:pt x="362" y="50"/>
                  </a:lnTo>
                  <a:lnTo>
                    <a:pt x="363" y="55"/>
                  </a:lnTo>
                  <a:lnTo>
                    <a:pt x="363" y="60"/>
                  </a:lnTo>
                  <a:lnTo>
                    <a:pt x="366" y="64"/>
                  </a:lnTo>
                  <a:lnTo>
                    <a:pt x="367" y="69"/>
                  </a:lnTo>
                  <a:lnTo>
                    <a:pt x="369" y="73"/>
                  </a:lnTo>
                  <a:lnTo>
                    <a:pt x="372" y="80"/>
                  </a:lnTo>
                  <a:lnTo>
                    <a:pt x="375" y="86"/>
                  </a:lnTo>
                  <a:lnTo>
                    <a:pt x="377" y="92"/>
                  </a:lnTo>
                  <a:lnTo>
                    <a:pt x="379" y="97"/>
                  </a:lnTo>
                  <a:lnTo>
                    <a:pt x="381" y="104"/>
                  </a:lnTo>
                  <a:lnTo>
                    <a:pt x="384" y="107"/>
                  </a:lnTo>
                  <a:lnTo>
                    <a:pt x="388" y="114"/>
                  </a:lnTo>
                  <a:lnTo>
                    <a:pt x="388" y="119"/>
                  </a:lnTo>
                  <a:lnTo>
                    <a:pt x="392" y="126"/>
                  </a:lnTo>
                  <a:lnTo>
                    <a:pt x="396" y="130"/>
                  </a:lnTo>
                  <a:lnTo>
                    <a:pt x="400" y="138"/>
                  </a:lnTo>
                  <a:lnTo>
                    <a:pt x="402" y="143"/>
                  </a:lnTo>
                  <a:lnTo>
                    <a:pt x="404" y="152"/>
                  </a:lnTo>
                  <a:lnTo>
                    <a:pt x="409" y="153"/>
                  </a:lnTo>
                  <a:lnTo>
                    <a:pt x="412" y="163"/>
                  </a:lnTo>
                  <a:lnTo>
                    <a:pt x="414" y="167"/>
                  </a:lnTo>
                  <a:lnTo>
                    <a:pt x="417" y="172"/>
                  </a:lnTo>
                  <a:lnTo>
                    <a:pt x="422" y="178"/>
                  </a:lnTo>
                  <a:lnTo>
                    <a:pt x="425" y="185"/>
                  </a:lnTo>
                  <a:lnTo>
                    <a:pt x="427" y="193"/>
                  </a:lnTo>
                  <a:lnTo>
                    <a:pt x="431" y="197"/>
                  </a:lnTo>
                  <a:lnTo>
                    <a:pt x="434" y="202"/>
                  </a:lnTo>
                  <a:lnTo>
                    <a:pt x="439" y="209"/>
                  </a:lnTo>
                  <a:lnTo>
                    <a:pt x="443" y="213"/>
                  </a:lnTo>
                  <a:lnTo>
                    <a:pt x="447" y="218"/>
                  </a:lnTo>
                  <a:lnTo>
                    <a:pt x="452" y="225"/>
                  </a:lnTo>
                  <a:lnTo>
                    <a:pt x="456" y="228"/>
                  </a:lnTo>
                  <a:lnTo>
                    <a:pt x="462" y="232"/>
                  </a:lnTo>
                  <a:lnTo>
                    <a:pt x="465" y="238"/>
                  </a:lnTo>
                  <a:lnTo>
                    <a:pt x="471" y="243"/>
                  </a:lnTo>
                  <a:lnTo>
                    <a:pt x="476" y="247"/>
                  </a:lnTo>
                  <a:lnTo>
                    <a:pt x="480" y="252"/>
                  </a:lnTo>
                  <a:lnTo>
                    <a:pt x="484" y="257"/>
                  </a:lnTo>
                  <a:lnTo>
                    <a:pt x="489" y="261"/>
                  </a:lnTo>
                  <a:lnTo>
                    <a:pt x="494" y="263"/>
                  </a:lnTo>
                  <a:lnTo>
                    <a:pt x="501" y="268"/>
                  </a:lnTo>
                  <a:lnTo>
                    <a:pt x="505" y="272"/>
                  </a:lnTo>
                  <a:lnTo>
                    <a:pt x="510" y="275"/>
                  </a:lnTo>
                  <a:lnTo>
                    <a:pt x="519" y="277"/>
                  </a:lnTo>
                  <a:lnTo>
                    <a:pt x="523" y="282"/>
                  </a:lnTo>
                  <a:lnTo>
                    <a:pt x="527" y="284"/>
                  </a:lnTo>
                  <a:lnTo>
                    <a:pt x="535" y="286"/>
                  </a:lnTo>
                  <a:lnTo>
                    <a:pt x="539" y="288"/>
                  </a:lnTo>
                  <a:lnTo>
                    <a:pt x="546" y="290"/>
                  </a:lnTo>
                  <a:lnTo>
                    <a:pt x="552" y="293"/>
                  </a:lnTo>
                  <a:lnTo>
                    <a:pt x="558" y="293"/>
                  </a:lnTo>
                  <a:lnTo>
                    <a:pt x="564" y="293"/>
                  </a:lnTo>
                  <a:lnTo>
                    <a:pt x="569" y="293"/>
                  </a:lnTo>
                  <a:lnTo>
                    <a:pt x="576" y="296"/>
                  </a:lnTo>
                  <a:lnTo>
                    <a:pt x="580" y="296"/>
                  </a:lnTo>
                  <a:lnTo>
                    <a:pt x="588" y="296"/>
                  </a:lnTo>
                  <a:lnTo>
                    <a:pt x="592" y="296"/>
                  </a:lnTo>
                  <a:lnTo>
                    <a:pt x="600" y="296"/>
                  </a:lnTo>
                  <a:lnTo>
                    <a:pt x="604" y="293"/>
                  </a:lnTo>
                  <a:lnTo>
                    <a:pt x="610" y="293"/>
                  </a:lnTo>
                  <a:lnTo>
                    <a:pt x="614" y="293"/>
                  </a:lnTo>
                  <a:lnTo>
                    <a:pt x="622" y="290"/>
                  </a:lnTo>
                  <a:lnTo>
                    <a:pt x="626" y="290"/>
                  </a:lnTo>
                  <a:lnTo>
                    <a:pt x="633" y="288"/>
                  </a:lnTo>
                  <a:lnTo>
                    <a:pt x="638" y="286"/>
                  </a:lnTo>
                  <a:lnTo>
                    <a:pt x="643" y="284"/>
                  </a:lnTo>
                  <a:lnTo>
                    <a:pt x="648" y="284"/>
                  </a:lnTo>
                  <a:lnTo>
                    <a:pt x="654" y="282"/>
                  </a:lnTo>
                  <a:lnTo>
                    <a:pt x="658" y="280"/>
                  </a:lnTo>
                  <a:lnTo>
                    <a:pt x="665" y="277"/>
                  </a:lnTo>
                  <a:lnTo>
                    <a:pt x="668" y="275"/>
                  </a:lnTo>
                  <a:lnTo>
                    <a:pt x="673" y="272"/>
                  </a:lnTo>
                  <a:lnTo>
                    <a:pt x="681" y="271"/>
                  </a:lnTo>
                  <a:lnTo>
                    <a:pt x="685" y="268"/>
                  </a:lnTo>
                  <a:lnTo>
                    <a:pt x="690" y="265"/>
                  </a:lnTo>
                  <a:lnTo>
                    <a:pt x="697" y="263"/>
                  </a:lnTo>
                  <a:lnTo>
                    <a:pt x="702" y="261"/>
                  </a:lnTo>
                  <a:lnTo>
                    <a:pt x="706" y="259"/>
                  </a:lnTo>
                  <a:lnTo>
                    <a:pt x="710" y="257"/>
                  </a:lnTo>
                  <a:lnTo>
                    <a:pt x="715" y="253"/>
                  </a:lnTo>
                  <a:lnTo>
                    <a:pt x="721" y="250"/>
                  </a:lnTo>
                  <a:lnTo>
                    <a:pt x="723" y="247"/>
                  </a:lnTo>
                  <a:lnTo>
                    <a:pt x="732" y="246"/>
                  </a:lnTo>
                  <a:lnTo>
                    <a:pt x="735" y="243"/>
                  </a:lnTo>
                  <a:lnTo>
                    <a:pt x="740" y="238"/>
                  </a:lnTo>
                  <a:lnTo>
                    <a:pt x="746" y="235"/>
                  </a:lnTo>
                  <a:lnTo>
                    <a:pt x="750" y="232"/>
                  </a:lnTo>
                  <a:lnTo>
                    <a:pt x="754" y="232"/>
                  </a:lnTo>
                  <a:lnTo>
                    <a:pt x="759" y="227"/>
                  </a:lnTo>
                  <a:lnTo>
                    <a:pt x="763" y="225"/>
                  </a:lnTo>
                  <a:lnTo>
                    <a:pt x="768" y="222"/>
                  </a:lnTo>
                  <a:lnTo>
                    <a:pt x="772" y="219"/>
                  </a:lnTo>
                  <a:lnTo>
                    <a:pt x="776" y="218"/>
                  </a:lnTo>
                  <a:lnTo>
                    <a:pt x="781" y="215"/>
                  </a:lnTo>
                  <a:lnTo>
                    <a:pt x="786" y="213"/>
                  </a:lnTo>
                  <a:lnTo>
                    <a:pt x="790" y="210"/>
                  </a:lnTo>
                  <a:lnTo>
                    <a:pt x="796" y="209"/>
                  </a:lnTo>
                  <a:lnTo>
                    <a:pt x="801" y="206"/>
                  </a:lnTo>
                  <a:lnTo>
                    <a:pt x="805" y="203"/>
                  </a:lnTo>
                  <a:lnTo>
                    <a:pt x="809" y="202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21" y="197"/>
                  </a:lnTo>
                  <a:lnTo>
                    <a:pt x="826" y="197"/>
                  </a:lnTo>
                  <a:lnTo>
                    <a:pt x="834" y="194"/>
                  </a:lnTo>
                  <a:lnTo>
                    <a:pt x="843" y="193"/>
                  </a:lnTo>
                  <a:lnTo>
                    <a:pt x="848" y="193"/>
                  </a:lnTo>
                  <a:lnTo>
                    <a:pt x="852" y="193"/>
                  </a:lnTo>
                  <a:lnTo>
                    <a:pt x="856" y="193"/>
                  </a:lnTo>
                  <a:lnTo>
                    <a:pt x="861" y="193"/>
                  </a:lnTo>
                  <a:lnTo>
                    <a:pt x="868" y="193"/>
                  </a:lnTo>
                  <a:lnTo>
                    <a:pt x="878" y="193"/>
                  </a:lnTo>
                  <a:lnTo>
                    <a:pt x="885" y="194"/>
                  </a:lnTo>
                  <a:lnTo>
                    <a:pt x="894" y="197"/>
                  </a:lnTo>
                  <a:lnTo>
                    <a:pt x="900" y="197"/>
                  </a:lnTo>
                  <a:lnTo>
                    <a:pt x="907" y="197"/>
                  </a:lnTo>
                  <a:lnTo>
                    <a:pt x="917" y="198"/>
                  </a:lnTo>
                  <a:lnTo>
                    <a:pt x="923" y="202"/>
                  </a:lnTo>
                  <a:lnTo>
                    <a:pt x="934" y="203"/>
                  </a:lnTo>
                  <a:lnTo>
                    <a:pt x="936" y="206"/>
                  </a:lnTo>
                  <a:lnTo>
                    <a:pt x="947" y="209"/>
                  </a:lnTo>
                  <a:lnTo>
                    <a:pt x="953" y="210"/>
                  </a:lnTo>
                  <a:lnTo>
                    <a:pt x="960" y="213"/>
                  </a:lnTo>
                  <a:lnTo>
                    <a:pt x="967" y="218"/>
                  </a:lnTo>
                  <a:lnTo>
                    <a:pt x="973" y="222"/>
                  </a:lnTo>
                  <a:lnTo>
                    <a:pt x="980" y="227"/>
                  </a:lnTo>
                  <a:lnTo>
                    <a:pt x="986" y="232"/>
                  </a:lnTo>
                  <a:lnTo>
                    <a:pt x="992" y="235"/>
                  </a:lnTo>
                  <a:lnTo>
                    <a:pt x="998" y="240"/>
                  </a:lnTo>
                  <a:lnTo>
                    <a:pt x="1003" y="247"/>
                  </a:lnTo>
                  <a:lnTo>
                    <a:pt x="1010" y="250"/>
                  </a:lnTo>
                  <a:lnTo>
                    <a:pt x="1014" y="259"/>
                  </a:lnTo>
                  <a:lnTo>
                    <a:pt x="1019" y="263"/>
                  </a:lnTo>
                  <a:lnTo>
                    <a:pt x="1023" y="272"/>
                  </a:lnTo>
                  <a:lnTo>
                    <a:pt x="1028" y="280"/>
                  </a:lnTo>
                  <a:lnTo>
                    <a:pt x="1032" y="288"/>
                  </a:lnTo>
                  <a:lnTo>
                    <a:pt x="1032" y="293"/>
                  </a:lnTo>
                  <a:lnTo>
                    <a:pt x="1035" y="296"/>
                  </a:lnTo>
                  <a:lnTo>
                    <a:pt x="1038" y="302"/>
                  </a:lnTo>
                  <a:lnTo>
                    <a:pt x="1039" y="307"/>
                  </a:lnTo>
                  <a:lnTo>
                    <a:pt x="1039" y="313"/>
                  </a:lnTo>
                  <a:lnTo>
                    <a:pt x="1042" y="317"/>
                  </a:lnTo>
                  <a:lnTo>
                    <a:pt x="1044" y="321"/>
                  </a:lnTo>
                  <a:lnTo>
                    <a:pt x="1044" y="327"/>
                  </a:lnTo>
                  <a:lnTo>
                    <a:pt x="1047" y="332"/>
                  </a:lnTo>
                  <a:lnTo>
                    <a:pt x="1049" y="338"/>
                  </a:lnTo>
                  <a:lnTo>
                    <a:pt x="1049" y="343"/>
                  </a:lnTo>
                  <a:lnTo>
                    <a:pt x="1049" y="348"/>
                  </a:lnTo>
                  <a:lnTo>
                    <a:pt x="1049" y="355"/>
                  </a:lnTo>
                  <a:lnTo>
                    <a:pt x="1049" y="360"/>
                  </a:lnTo>
                  <a:lnTo>
                    <a:pt x="1049" y="367"/>
                  </a:lnTo>
                  <a:lnTo>
                    <a:pt x="1052" y="373"/>
                  </a:lnTo>
                  <a:lnTo>
                    <a:pt x="1049" y="380"/>
                  </a:lnTo>
                  <a:lnTo>
                    <a:pt x="1049" y="390"/>
                  </a:lnTo>
                  <a:lnTo>
                    <a:pt x="1049" y="393"/>
                  </a:lnTo>
                  <a:lnTo>
                    <a:pt x="1049" y="403"/>
                  </a:lnTo>
                  <a:lnTo>
                    <a:pt x="1044" y="410"/>
                  </a:lnTo>
                  <a:lnTo>
                    <a:pt x="1044" y="418"/>
                  </a:lnTo>
                  <a:lnTo>
                    <a:pt x="1042" y="426"/>
                  </a:lnTo>
                  <a:lnTo>
                    <a:pt x="1039" y="435"/>
                  </a:lnTo>
                  <a:lnTo>
                    <a:pt x="1035" y="442"/>
                  </a:lnTo>
                  <a:lnTo>
                    <a:pt x="1032" y="451"/>
                  </a:lnTo>
                  <a:lnTo>
                    <a:pt x="1031" y="460"/>
                  </a:lnTo>
                  <a:lnTo>
                    <a:pt x="1028" y="470"/>
                  </a:lnTo>
                  <a:lnTo>
                    <a:pt x="1023" y="478"/>
                  </a:lnTo>
                  <a:lnTo>
                    <a:pt x="1019" y="488"/>
                  </a:lnTo>
                  <a:lnTo>
                    <a:pt x="1014" y="497"/>
                  </a:lnTo>
                  <a:lnTo>
                    <a:pt x="1013" y="506"/>
                  </a:lnTo>
                  <a:lnTo>
                    <a:pt x="1009" y="515"/>
                  </a:lnTo>
                  <a:lnTo>
                    <a:pt x="1003" y="526"/>
                  </a:lnTo>
                  <a:lnTo>
                    <a:pt x="998" y="535"/>
                  </a:lnTo>
                  <a:lnTo>
                    <a:pt x="997" y="545"/>
                  </a:lnTo>
                  <a:lnTo>
                    <a:pt x="989" y="553"/>
                  </a:lnTo>
                  <a:lnTo>
                    <a:pt x="985" y="564"/>
                  </a:lnTo>
                  <a:lnTo>
                    <a:pt x="980" y="572"/>
                  </a:lnTo>
                  <a:lnTo>
                    <a:pt x="973" y="584"/>
                  </a:lnTo>
                  <a:lnTo>
                    <a:pt x="969" y="593"/>
                  </a:lnTo>
                  <a:lnTo>
                    <a:pt x="964" y="602"/>
                  </a:lnTo>
                  <a:lnTo>
                    <a:pt x="960" y="611"/>
                  </a:lnTo>
                  <a:lnTo>
                    <a:pt x="955" y="623"/>
                  </a:lnTo>
                  <a:lnTo>
                    <a:pt x="948" y="631"/>
                  </a:lnTo>
                  <a:lnTo>
                    <a:pt x="944" y="641"/>
                  </a:lnTo>
                  <a:lnTo>
                    <a:pt x="936" y="649"/>
                  </a:lnTo>
                  <a:lnTo>
                    <a:pt x="930" y="661"/>
                  </a:lnTo>
                  <a:lnTo>
                    <a:pt x="923" y="670"/>
                  </a:lnTo>
                  <a:lnTo>
                    <a:pt x="919" y="680"/>
                  </a:lnTo>
                  <a:lnTo>
                    <a:pt x="915" y="689"/>
                  </a:lnTo>
                  <a:lnTo>
                    <a:pt x="907" y="698"/>
                  </a:lnTo>
                  <a:lnTo>
                    <a:pt x="903" y="709"/>
                  </a:lnTo>
                  <a:lnTo>
                    <a:pt x="896" y="716"/>
                  </a:lnTo>
                  <a:lnTo>
                    <a:pt x="889" y="728"/>
                  </a:lnTo>
                  <a:lnTo>
                    <a:pt x="881" y="735"/>
                  </a:lnTo>
                  <a:lnTo>
                    <a:pt x="878" y="744"/>
                  </a:lnTo>
                  <a:lnTo>
                    <a:pt x="871" y="753"/>
                  </a:lnTo>
                  <a:lnTo>
                    <a:pt x="864" y="760"/>
                  </a:lnTo>
                  <a:lnTo>
                    <a:pt x="861" y="772"/>
                  </a:lnTo>
                  <a:lnTo>
                    <a:pt x="852" y="778"/>
                  </a:lnTo>
                  <a:lnTo>
                    <a:pt x="848" y="789"/>
                  </a:lnTo>
                  <a:lnTo>
                    <a:pt x="840" y="794"/>
                  </a:lnTo>
                  <a:lnTo>
                    <a:pt x="834" y="803"/>
                  </a:lnTo>
                  <a:lnTo>
                    <a:pt x="827" y="809"/>
                  </a:lnTo>
                  <a:lnTo>
                    <a:pt x="823" y="816"/>
                  </a:lnTo>
                  <a:lnTo>
                    <a:pt x="818" y="824"/>
                  </a:lnTo>
                  <a:lnTo>
                    <a:pt x="814" y="831"/>
                  </a:lnTo>
                  <a:lnTo>
                    <a:pt x="806" y="839"/>
                  </a:lnTo>
                  <a:lnTo>
                    <a:pt x="801" y="844"/>
                  </a:lnTo>
                  <a:lnTo>
                    <a:pt x="797" y="849"/>
                  </a:lnTo>
                  <a:lnTo>
                    <a:pt x="790" y="856"/>
                  </a:lnTo>
                  <a:lnTo>
                    <a:pt x="786" y="861"/>
                  </a:lnTo>
                  <a:lnTo>
                    <a:pt x="781" y="869"/>
                  </a:lnTo>
                  <a:lnTo>
                    <a:pt x="775" y="874"/>
                  </a:lnTo>
                  <a:lnTo>
                    <a:pt x="772" y="877"/>
                  </a:lnTo>
                  <a:lnTo>
                    <a:pt x="765" y="882"/>
                  </a:lnTo>
                  <a:lnTo>
                    <a:pt x="761" y="886"/>
                  </a:lnTo>
                  <a:lnTo>
                    <a:pt x="756" y="890"/>
                  </a:lnTo>
                  <a:lnTo>
                    <a:pt x="752" y="895"/>
                  </a:lnTo>
                  <a:lnTo>
                    <a:pt x="746" y="899"/>
                  </a:lnTo>
                  <a:lnTo>
                    <a:pt x="740" y="905"/>
                  </a:lnTo>
                  <a:lnTo>
                    <a:pt x="734" y="907"/>
                  </a:lnTo>
                  <a:lnTo>
                    <a:pt x="727" y="911"/>
                  </a:lnTo>
                  <a:lnTo>
                    <a:pt x="722" y="916"/>
                  </a:lnTo>
                  <a:lnTo>
                    <a:pt x="715" y="920"/>
                  </a:lnTo>
                  <a:lnTo>
                    <a:pt x="708" y="922"/>
                  </a:lnTo>
                  <a:lnTo>
                    <a:pt x="702" y="927"/>
                  </a:lnTo>
                  <a:lnTo>
                    <a:pt x="697" y="932"/>
                  </a:lnTo>
                  <a:lnTo>
                    <a:pt x="688" y="935"/>
                  </a:lnTo>
                  <a:lnTo>
                    <a:pt x="681" y="937"/>
                  </a:lnTo>
                  <a:lnTo>
                    <a:pt x="677" y="941"/>
                  </a:lnTo>
                  <a:lnTo>
                    <a:pt x="668" y="945"/>
                  </a:lnTo>
                  <a:lnTo>
                    <a:pt x="660" y="948"/>
                  </a:lnTo>
                  <a:lnTo>
                    <a:pt x="655" y="949"/>
                  </a:lnTo>
                  <a:lnTo>
                    <a:pt x="647" y="955"/>
                  </a:lnTo>
                  <a:lnTo>
                    <a:pt x="640" y="957"/>
                  </a:lnTo>
                  <a:lnTo>
                    <a:pt x="633" y="960"/>
                  </a:lnTo>
                  <a:lnTo>
                    <a:pt x="626" y="962"/>
                  </a:lnTo>
                  <a:lnTo>
                    <a:pt x="619" y="966"/>
                  </a:lnTo>
                  <a:lnTo>
                    <a:pt x="610" y="972"/>
                  </a:lnTo>
                  <a:lnTo>
                    <a:pt x="604" y="972"/>
                  </a:lnTo>
                  <a:lnTo>
                    <a:pt x="594" y="973"/>
                  </a:lnTo>
                  <a:lnTo>
                    <a:pt x="589" y="974"/>
                  </a:lnTo>
                  <a:lnTo>
                    <a:pt x="580" y="977"/>
                  </a:lnTo>
                  <a:lnTo>
                    <a:pt x="575" y="980"/>
                  </a:lnTo>
                  <a:lnTo>
                    <a:pt x="569" y="982"/>
                  </a:lnTo>
                  <a:lnTo>
                    <a:pt x="560" y="985"/>
                  </a:lnTo>
                  <a:lnTo>
                    <a:pt x="552" y="987"/>
                  </a:lnTo>
                  <a:lnTo>
                    <a:pt x="544" y="987"/>
                  </a:lnTo>
                  <a:lnTo>
                    <a:pt x="537" y="987"/>
                  </a:lnTo>
                  <a:lnTo>
                    <a:pt x="530" y="989"/>
                  </a:lnTo>
                  <a:lnTo>
                    <a:pt x="523" y="991"/>
                  </a:lnTo>
                  <a:lnTo>
                    <a:pt x="515" y="991"/>
                  </a:lnTo>
                  <a:lnTo>
                    <a:pt x="510" y="993"/>
                  </a:lnTo>
                  <a:lnTo>
                    <a:pt x="505" y="997"/>
                  </a:lnTo>
                  <a:lnTo>
                    <a:pt x="496" y="997"/>
                  </a:lnTo>
                  <a:lnTo>
                    <a:pt x="489" y="997"/>
                  </a:lnTo>
                  <a:lnTo>
                    <a:pt x="484" y="997"/>
                  </a:lnTo>
                  <a:lnTo>
                    <a:pt x="477" y="997"/>
                  </a:lnTo>
                  <a:lnTo>
                    <a:pt x="471" y="997"/>
                  </a:lnTo>
                  <a:lnTo>
                    <a:pt x="465" y="997"/>
                  </a:lnTo>
                  <a:lnTo>
                    <a:pt x="459" y="997"/>
                  </a:lnTo>
                  <a:lnTo>
                    <a:pt x="455" y="997"/>
                  </a:lnTo>
                  <a:lnTo>
                    <a:pt x="447" y="997"/>
                  </a:lnTo>
                  <a:lnTo>
                    <a:pt x="440" y="997"/>
                  </a:lnTo>
                  <a:lnTo>
                    <a:pt x="437" y="993"/>
                  </a:lnTo>
                  <a:lnTo>
                    <a:pt x="431" y="993"/>
                  </a:lnTo>
                  <a:lnTo>
                    <a:pt x="427" y="991"/>
                  </a:lnTo>
                  <a:lnTo>
                    <a:pt x="422" y="991"/>
                  </a:lnTo>
                  <a:lnTo>
                    <a:pt x="417" y="989"/>
                  </a:lnTo>
                  <a:lnTo>
                    <a:pt x="414" y="987"/>
                  </a:lnTo>
                  <a:lnTo>
                    <a:pt x="406" y="985"/>
                  </a:lnTo>
                  <a:lnTo>
                    <a:pt x="400" y="980"/>
                  </a:lnTo>
                  <a:lnTo>
                    <a:pt x="392" y="973"/>
                  </a:lnTo>
                  <a:lnTo>
                    <a:pt x="391" y="972"/>
                  </a:lnTo>
                  <a:lnTo>
                    <a:pt x="387" y="962"/>
                  </a:lnTo>
                  <a:lnTo>
                    <a:pt x="384" y="957"/>
                  </a:lnTo>
                  <a:lnTo>
                    <a:pt x="381" y="949"/>
                  </a:lnTo>
                  <a:lnTo>
                    <a:pt x="377" y="943"/>
                  </a:lnTo>
                  <a:lnTo>
                    <a:pt x="377" y="936"/>
                  </a:lnTo>
                  <a:lnTo>
                    <a:pt x="375" y="930"/>
                  </a:lnTo>
                  <a:lnTo>
                    <a:pt x="372" y="922"/>
                  </a:lnTo>
                  <a:lnTo>
                    <a:pt x="372" y="916"/>
                  </a:lnTo>
                  <a:lnTo>
                    <a:pt x="372" y="907"/>
                  </a:lnTo>
                  <a:lnTo>
                    <a:pt x="372" y="899"/>
                  </a:lnTo>
                  <a:lnTo>
                    <a:pt x="369" y="890"/>
                  </a:lnTo>
                  <a:lnTo>
                    <a:pt x="369" y="882"/>
                  </a:lnTo>
                  <a:lnTo>
                    <a:pt x="369" y="880"/>
                  </a:lnTo>
                  <a:lnTo>
                    <a:pt x="369" y="874"/>
                  </a:lnTo>
                  <a:lnTo>
                    <a:pt x="369" y="869"/>
                  </a:lnTo>
                  <a:lnTo>
                    <a:pt x="369" y="865"/>
                  </a:lnTo>
                  <a:lnTo>
                    <a:pt x="367" y="861"/>
                  </a:lnTo>
                  <a:lnTo>
                    <a:pt x="367" y="856"/>
                  </a:lnTo>
                  <a:lnTo>
                    <a:pt x="367" y="852"/>
                  </a:lnTo>
                  <a:lnTo>
                    <a:pt x="367" y="844"/>
                  </a:lnTo>
                  <a:lnTo>
                    <a:pt x="367" y="840"/>
                  </a:lnTo>
                  <a:lnTo>
                    <a:pt x="367" y="835"/>
                  </a:lnTo>
                  <a:lnTo>
                    <a:pt x="367" y="828"/>
                  </a:lnTo>
                  <a:lnTo>
                    <a:pt x="366" y="824"/>
                  </a:lnTo>
                  <a:lnTo>
                    <a:pt x="363" y="819"/>
                  </a:lnTo>
                  <a:lnTo>
                    <a:pt x="363" y="810"/>
                  </a:lnTo>
                  <a:lnTo>
                    <a:pt x="363" y="806"/>
                  </a:lnTo>
                  <a:lnTo>
                    <a:pt x="363" y="799"/>
                  </a:lnTo>
                  <a:lnTo>
                    <a:pt x="362" y="791"/>
                  </a:lnTo>
                  <a:lnTo>
                    <a:pt x="359" y="785"/>
                  </a:lnTo>
                  <a:lnTo>
                    <a:pt x="359" y="781"/>
                  </a:lnTo>
                  <a:lnTo>
                    <a:pt x="356" y="773"/>
                  </a:lnTo>
                  <a:lnTo>
                    <a:pt x="354" y="764"/>
                  </a:lnTo>
                  <a:lnTo>
                    <a:pt x="351" y="759"/>
                  </a:lnTo>
                  <a:lnTo>
                    <a:pt x="351" y="751"/>
                  </a:lnTo>
                  <a:lnTo>
                    <a:pt x="347" y="744"/>
                  </a:lnTo>
                  <a:lnTo>
                    <a:pt x="344" y="735"/>
                  </a:lnTo>
                  <a:lnTo>
                    <a:pt x="342" y="728"/>
                  </a:lnTo>
                  <a:lnTo>
                    <a:pt x="341" y="719"/>
                  </a:lnTo>
                  <a:lnTo>
                    <a:pt x="338" y="711"/>
                  </a:lnTo>
                  <a:lnTo>
                    <a:pt x="333" y="703"/>
                  </a:lnTo>
                  <a:lnTo>
                    <a:pt x="331" y="694"/>
                  </a:lnTo>
                  <a:lnTo>
                    <a:pt x="329" y="684"/>
                  </a:lnTo>
                  <a:lnTo>
                    <a:pt x="326" y="678"/>
                  </a:lnTo>
                  <a:lnTo>
                    <a:pt x="322" y="666"/>
                  </a:lnTo>
                  <a:lnTo>
                    <a:pt x="318" y="656"/>
                  </a:lnTo>
                  <a:lnTo>
                    <a:pt x="313" y="648"/>
                  </a:lnTo>
                  <a:lnTo>
                    <a:pt x="308" y="639"/>
                  </a:lnTo>
                  <a:lnTo>
                    <a:pt x="304" y="627"/>
                  </a:lnTo>
                  <a:lnTo>
                    <a:pt x="297" y="616"/>
                  </a:lnTo>
                  <a:lnTo>
                    <a:pt x="293" y="606"/>
                  </a:lnTo>
                  <a:lnTo>
                    <a:pt x="288" y="598"/>
                  </a:lnTo>
                  <a:lnTo>
                    <a:pt x="283" y="586"/>
                  </a:lnTo>
                  <a:lnTo>
                    <a:pt x="276" y="574"/>
                  </a:lnTo>
                  <a:lnTo>
                    <a:pt x="272" y="565"/>
                  </a:lnTo>
                  <a:lnTo>
                    <a:pt x="268" y="553"/>
                  </a:lnTo>
                  <a:lnTo>
                    <a:pt x="259" y="545"/>
                  </a:lnTo>
                  <a:lnTo>
                    <a:pt x="256" y="535"/>
                  </a:lnTo>
                  <a:lnTo>
                    <a:pt x="248" y="528"/>
                  </a:lnTo>
                  <a:lnTo>
                    <a:pt x="245" y="520"/>
                  </a:lnTo>
                  <a:lnTo>
                    <a:pt x="239" y="511"/>
                  </a:lnTo>
                  <a:lnTo>
                    <a:pt x="234" y="503"/>
                  </a:lnTo>
                  <a:lnTo>
                    <a:pt x="231" y="497"/>
                  </a:lnTo>
                  <a:lnTo>
                    <a:pt x="226" y="490"/>
                  </a:lnTo>
                  <a:lnTo>
                    <a:pt x="221" y="485"/>
                  </a:lnTo>
                  <a:lnTo>
                    <a:pt x="214" y="478"/>
                  </a:lnTo>
                  <a:lnTo>
                    <a:pt x="209" y="470"/>
                  </a:lnTo>
                  <a:lnTo>
                    <a:pt x="205" y="467"/>
                  </a:lnTo>
                  <a:lnTo>
                    <a:pt x="201" y="460"/>
                  </a:lnTo>
                  <a:lnTo>
                    <a:pt x="196" y="456"/>
                  </a:lnTo>
                  <a:lnTo>
                    <a:pt x="192" y="451"/>
                  </a:lnTo>
                  <a:lnTo>
                    <a:pt x="187" y="445"/>
                  </a:lnTo>
                  <a:lnTo>
                    <a:pt x="180" y="442"/>
                  </a:lnTo>
                  <a:lnTo>
                    <a:pt x="176" y="440"/>
                  </a:lnTo>
                  <a:lnTo>
                    <a:pt x="171" y="435"/>
                  </a:lnTo>
                  <a:lnTo>
                    <a:pt x="166" y="431"/>
                  </a:lnTo>
                  <a:lnTo>
                    <a:pt x="162" y="426"/>
                  </a:lnTo>
                  <a:lnTo>
                    <a:pt x="158" y="423"/>
                  </a:lnTo>
                  <a:lnTo>
                    <a:pt x="155" y="418"/>
                  </a:lnTo>
                  <a:lnTo>
                    <a:pt x="151" y="418"/>
                  </a:lnTo>
                  <a:lnTo>
                    <a:pt x="141" y="411"/>
                  </a:lnTo>
                  <a:lnTo>
                    <a:pt x="135" y="406"/>
                  </a:lnTo>
                  <a:lnTo>
                    <a:pt x="126" y="403"/>
                  </a:lnTo>
                  <a:lnTo>
                    <a:pt x="116" y="398"/>
                  </a:lnTo>
                  <a:lnTo>
                    <a:pt x="110" y="397"/>
                  </a:lnTo>
                  <a:lnTo>
                    <a:pt x="100" y="392"/>
                  </a:lnTo>
                  <a:lnTo>
                    <a:pt x="93" y="390"/>
                  </a:lnTo>
                  <a:lnTo>
                    <a:pt x="85" y="386"/>
                  </a:lnTo>
                  <a:lnTo>
                    <a:pt x="80" y="385"/>
                  </a:lnTo>
                  <a:lnTo>
                    <a:pt x="71" y="380"/>
                  </a:lnTo>
                  <a:lnTo>
                    <a:pt x="63" y="378"/>
                  </a:lnTo>
                  <a:lnTo>
                    <a:pt x="55" y="373"/>
                  </a:lnTo>
                  <a:lnTo>
                    <a:pt x="47" y="372"/>
                  </a:lnTo>
                  <a:lnTo>
                    <a:pt x="43" y="368"/>
                  </a:lnTo>
                  <a:lnTo>
                    <a:pt x="33" y="364"/>
                  </a:lnTo>
                  <a:lnTo>
                    <a:pt x="30" y="360"/>
                  </a:lnTo>
                  <a:lnTo>
                    <a:pt x="20" y="355"/>
                  </a:lnTo>
                  <a:lnTo>
                    <a:pt x="16" y="348"/>
                  </a:lnTo>
                  <a:lnTo>
                    <a:pt x="6" y="342"/>
                  </a:lnTo>
                  <a:lnTo>
                    <a:pt x="2" y="335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0" y="313"/>
                  </a:lnTo>
                  <a:lnTo>
                    <a:pt x="0" y="307"/>
                  </a:lnTo>
                  <a:lnTo>
                    <a:pt x="0" y="302"/>
                  </a:lnTo>
                  <a:lnTo>
                    <a:pt x="2" y="298"/>
                  </a:lnTo>
                  <a:lnTo>
                    <a:pt x="5" y="293"/>
                  </a:lnTo>
                  <a:lnTo>
                    <a:pt x="5" y="286"/>
                  </a:lnTo>
                  <a:lnTo>
                    <a:pt x="8" y="282"/>
                  </a:lnTo>
                  <a:lnTo>
                    <a:pt x="13" y="277"/>
                  </a:lnTo>
                  <a:lnTo>
                    <a:pt x="13" y="268"/>
                  </a:lnTo>
                  <a:lnTo>
                    <a:pt x="16" y="263"/>
                  </a:lnTo>
                  <a:lnTo>
                    <a:pt x="20" y="259"/>
                  </a:lnTo>
                  <a:lnTo>
                    <a:pt x="25" y="252"/>
                  </a:lnTo>
                  <a:lnTo>
                    <a:pt x="26" y="247"/>
                  </a:lnTo>
                  <a:lnTo>
                    <a:pt x="30" y="240"/>
                  </a:lnTo>
                  <a:lnTo>
                    <a:pt x="33" y="232"/>
                  </a:lnTo>
                  <a:lnTo>
                    <a:pt x="42" y="227"/>
                  </a:lnTo>
                  <a:lnTo>
                    <a:pt x="43" y="219"/>
                  </a:lnTo>
                  <a:lnTo>
                    <a:pt x="47" y="213"/>
                  </a:lnTo>
                  <a:lnTo>
                    <a:pt x="55" y="209"/>
                  </a:lnTo>
                  <a:lnTo>
                    <a:pt x="60" y="202"/>
                  </a:lnTo>
                  <a:lnTo>
                    <a:pt x="63" y="197"/>
                  </a:lnTo>
                  <a:lnTo>
                    <a:pt x="68" y="190"/>
                  </a:lnTo>
                  <a:lnTo>
                    <a:pt x="75" y="184"/>
                  </a:lnTo>
                  <a:lnTo>
                    <a:pt x="80" y="177"/>
                  </a:lnTo>
                  <a:lnTo>
                    <a:pt x="85" y="169"/>
                  </a:lnTo>
                  <a:lnTo>
                    <a:pt x="91" y="163"/>
                  </a:lnTo>
                  <a:lnTo>
                    <a:pt x="96" y="155"/>
                  </a:lnTo>
                  <a:lnTo>
                    <a:pt x="102" y="152"/>
                  </a:lnTo>
                  <a:lnTo>
                    <a:pt x="106" y="147"/>
                  </a:lnTo>
                  <a:lnTo>
                    <a:pt x="114" y="139"/>
                  </a:lnTo>
                  <a:lnTo>
                    <a:pt x="121" y="134"/>
                  </a:lnTo>
                  <a:lnTo>
                    <a:pt x="126" y="126"/>
                  </a:lnTo>
                  <a:lnTo>
                    <a:pt x="130" y="122"/>
                  </a:lnTo>
                  <a:lnTo>
                    <a:pt x="139" y="114"/>
                  </a:lnTo>
                  <a:lnTo>
                    <a:pt x="141" y="107"/>
                  </a:lnTo>
                  <a:lnTo>
                    <a:pt x="148" y="104"/>
                  </a:lnTo>
                  <a:lnTo>
                    <a:pt x="152" y="100"/>
                  </a:lnTo>
                  <a:lnTo>
                    <a:pt x="160" y="97"/>
                  </a:lnTo>
                  <a:lnTo>
                    <a:pt x="166" y="89"/>
                  </a:lnTo>
                  <a:lnTo>
                    <a:pt x="171" y="85"/>
                  </a:lnTo>
                  <a:lnTo>
                    <a:pt x="176" y="80"/>
                  </a:lnTo>
                  <a:lnTo>
                    <a:pt x="180" y="73"/>
                  </a:lnTo>
                  <a:lnTo>
                    <a:pt x="185" y="69"/>
                  </a:lnTo>
                  <a:lnTo>
                    <a:pt x="189" y="67"/>
                  </a:lnTo>
                  <a:lnTo>
                    <a:pt x="195" y="60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8" y="50"/>
                  </a:lnTo>
                  <a:lnTo>
                    <a:pt x="214" y="44"/>
                  </a:lnTo>
                  <a:lnTo>
                    <a:pt x="221" y="39"/>
                  </a:lnTo>
                  <a:lnTo>
                    <a:pt x="226" y="34"/>
                  </a:lnTo>
                  <a:lnTo>
                    <a:pt x="231" y="32"/>
                  </a:lnTo>
                  <a:lnTo>
                    <a:pt x="238" y="25"/>
                  </a:lnTo>
                  <a:lnTo>
                    <a:pt x="245" y="19"/>
                  </a:lnTo>
                  <a:lnTo>
                    <a:pt x="251" y="15"/>
                  </a:lnTo>
                  <a:lnTo>
                    <a:pt x="259" y="14"/>
                  </a:lnTo>
                  <a:lnTo>
                    <a:pt x="264" y="9"/>
                  </a:lnTo>
                  <a:lnTo>
                    <a:pt x="272" y="7"/>
                  </a:lnTo>
                  <a:lnTo>
                    <a:pt x="279" y="5"/>
                  </a:lnTo>
                  <a:lnTo>
                    <a:pt x="285" y="5"/>
                  </a:lnTo>
                  <a:lnTo>
                    <a:pt x="289" y="2"/>
                  </a:lnTo>
                  <a:lnTo>
                    <a:pt x="297" y="2"/>
                  </a:lnTo>
                  <a:lnTo>
                    <a:pt x="304" y="0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22" y="5"/>
                  </a:lnTo>
                  <a:lnTo>
                    <a:pt x="326" y="5"/>
                  </a:lnTo>
                  <a:lnTo>
                    <a:pt x="333" y="7"/>
                  </a:lnTo>
                  <a:lnTo>
                    <a:pt x="33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26" y="237"/>
              <a:ext cx="343" cy="381"/>
            </a:xfrm>
            <a:custGeom>
              <a:avLst/>
              <a:gdLst>
                <a:gd name="T0" fmla="*/ 19 w 1372"/>
                <a:gd name="T1" fmla="*/ 696 h 1525"/>
                <a:gd name="T2" fmla="*/ 45 w 1372"/>
                <a:gd name="T3" fmla="*/ 745 h 1525"/>
                <a:gd name="T4" fmla="*/ 74 w 1372"/>
                <a:gd name="T5" fmla="*/ 796 h 1525"/>
                <a:gd name="T6" fmla="*/ 111 w 1372"/>
                <a:gd name="T7" fmla="*/ 846 h 1525"/>
                <a:gd name="T8" fmla="*/ 170 w 1372"/>
                <a:gd name="T9" fmla="*/ 893 h 1525"/>
                <a:gd name="T10" fmla="*/ 225 w 1372"/>
                <a:gd name="T11" fmla="*/ 901 h 1525"/>
                <a:gd name="T12" fmla="*/ 271 w 1372"/>
                <a:gd name="T13" fmla="*/ 893 h 1525"/>
                <a:gd name="T14" fmla="*/ 319 w 1372"/>
                <a:gd name="T15" fmla="*/ 875 h 1525"/>
                <a:gd name="T16" fmla="*/ 369 w 1372"/>
                <a:gd name="T17" fmla="*/ 854 h 1525"/>
                <a:gd name="T18" fmla="*/ 417 w 1372"/>
                <a:gd name="T19" fmla="*/ 831 h 1525"/>
                <a:gd name="T20" fmla="*/ 462 w 1372"/>
                <a:gd name="T21" fmla="*/ 818 h 1525"/>
                <a:gd name="T22" fmla="*/ 511 w 1372"/>
                <a:gd name="T23" fmla="*/ 813 h 1525"/>
                <a:gd name="T24" fmla="*/ 554 w 1372"/>
                <a:gd name="T25" fmla="*/ 814 h 1525"/>
                <a:gd name="T26" fmla="*/ 625 w 1372"/>
                <a:gd name="T27" fmla="*/ 838 h 1525"/>
                <a:gd name="T28" fmla="*/ 687 w 1372"/>
                <a:gd name="T29" fmla="*/ 893 h 1525"/>
                <a:gd name="T30" fmla="*/ 713 w 1372"/>
                <a:gd name="T31" fmla="*/ 959 h 1525"/>
                <a:gd name="T32" fmla="*/ 721 w 1372"/>
                <a:gd name="T33" fmla="*/ 1008 h 1525"/>
                <a:gd name="T34" fmla="*/ 723 w 1372"/>
                <a:gd name="T35" fmla="*/ 1056 h 1525"/>
                <a:gd name="T36" fmla="*/ 719 w 1372"/>
                <a:gd name="T37" fmla="*/ 1106 h 1525"/>
                <a:gd name="T38" fmla="*/ 708 w 1372"/>
                <a:gd name="T39" fmla="*/ 1154 h 1525"/>
                <a:gd name="T40" fmla="*/ 691 w 1372"/>
                <a:gd name="T41" fmla="*/ 1204 h 1525"/>
                <a:gd name="T42" fmla="*/ 670 w 1372"/>
                <a:gd name="T43" fmla="*/ 1255 h 1525"/>
                <a:gd name="T44" fmla="*/ 640 w 1372"/>
                <a:gd name="T45" fmla="*/ 1302 h 1525"/>
                <a:gd name="T46" fmla="*/ 604 w 1372"/>
                <a:gd name="T47" fmla="*/ 1348 h 1525"/>
                <a:gd name="T48" fmla="*/ 554 w 1372"/>
                <a:gd name="T49" fmla="*/ 1413 h 1525"/>
                <a:gd name="T50" fmla="*/ 523 w 1372"/>
                <a:gd name="T51" fmla="*/ 1485 h 1525"/>
                <a:gd name="T52" fmla="*/ 559 w 1372"/>
                <a:gd name="T53" fmla="*/ 1525 h 1525"/>
                <a:gd name="T54" fmla="*/ 645 w 1372"/>
                <a:gd name="T55" fmla="*/ 1506 h 1525"/>
                <a:gd name="T56" fmla="*/ 774 w 1372"/>
                <a:gd name="T57" fmla="*/ 1455 h 1525"/>
                <a:gd name="T58" fmla="*/ 921 w 1372"/>
                <a:gd name="T59" fmla="*/ 1385 h 1525"/>
                <a:gd name="T60" fmla="*/ 1063 w 1372"/>
                <a:gd name="T61" fmla="*/ 1302 h 1525"/>
                <a:gd name="T62" fmla="*/ 1183 w 1372"/>
                <a:gd name="T63" fmla="*/ 1222 h 1525"/>
                <a:gd name="T64" fmla="*/ 1257 w 1372"/>
                <a:gd name="T65" fmla="*/ 1158 h 1525"/>
                <a:gd name="T66" fmla="*/ 1297 w 1372"/>
                <a:gd name="T67" fmla="*/ 1058 h 1525"/>
                <a:gd name="T68" fmla="*/ 1332 w 1372"/>
                <a:gd name="T69" fmla="*/ 913 h 1525"/>
                <a:gd name="T70" fmla="*/ 1355 w 1372"/>
                <a:gd name="T71" fmla="*/ 739 h 1525"/>
                <a:gd name="T72" fmla="*/ 1368 w 1372"/>
                <a:gd name="T73" fmla="*/ 566 h 1525"/>
                <a:gd name="T74" fmla="*/ 1371 w 1372"/>
                <a:gd name="T75" fmla="*/ 408 h 1525"/>
                <a:gd name="T76" fmla="*/ 1366 w 1372"/>
                <a:gd name="T77" fmla="*/ 289 h 1525"/>
                <a:gd name="T78" fmla="*/ 1347 w 1372"/>
                <a:gd name="T79" fmla="*/ 222 h 1525"/>
                <a:gd name="T80" fmla="*/ 1311 w 1372"/>
                <a:gd name="T81" fmla="*/ 158 h 1525"/>
                <a:gd name="T82" fmla="*/ 1258 w 1372"/>
                <a:gd name="T83" fmla="*/ 100 h 1525"/>
                <a:gd name="T84" fmla="*/ 1197 w 1372"/>
                <a:gd name="T85" fmla="*/ 55 h 1525"/>
                <a:gd name="T86" fmla="*/ 1130 w 1372"/>
                <a:gd name="T87" fmla="*/ 21 h 1525"/>
                <a:gd name="T88" fmla="*/ 1071 w 1372"/>
                <a:gd name="T89" fmla="*/ 0 h 1525"/>
                <a:gd name="T90" fmla="*/ 1016 w 1372"/>
                <a:gd name="T91" fmla="*/ 0 h 1525"/>
                <a:gd name="T92" fmla="*/ 947 w 1372"/>
                <a:gd name="T93" fmla="*/ 21 h 1525"/>
                <a:gd name="T94" fmla="*/ 867 w 1372"/>
                <a:gd name="T95" fmla="*/ 50 h 1525"/>
                <a:gd name="T96" fmla="*/ 780 w 1372"/>
                <a:gd name="T97" fmla="*/ 91 h 1525"/>
                <a:gd name="T98" fmla="*/ 699 w 1372"/>
                <a:gd name="T99" fmla="*/ 126 h 1525"/>
                <a:gd name="T100" fmla="*/ 632 w 1372"/>
                <a:gd name="T101" fmla="*/ 159 h 1525"/>
                <a:gd name="T102" fmla="*/ 579 w 1372"/>
                <a:gd name="T103" fmla="*/ 188 h 1525"/>
                <a:gd name="T104" fmla="*/ 525 w 1372"/>
                <a:gd name="T105" fmla="*/ 214 h 1525"/>
                <a:gd name="T106" fmla="*/ 446 w 1372"/>
                <a:gd name="T107" fmla="*/ 257 h 1525"/>
                <a:gd name="T108" fmla="*/ 358 w 1372"/>
                <a:gd name="T109" fmla="*/ 307 h 1525"/>
                <a:gd name="T110" fmla="*/ 271 w 1372"/>
                <a:gd name="T111" fmla="*/ 356 h 1525"/>
                <a:gd name="T112" fmla="*/ 195 w 1372"/>
                <a:gd name="T113" fmla="*/ 403 h 1525"/>
                <a:gd name="T114" fmla="*/ 136 w 1372"/>
                <a:gd name="T115" fmla="*/ 447 h 1525"/>
                <a:gd name="T116" fmla="*/ 71 w 1372"/>
                <a:gd name="T117" fmla="*/ 517 h 1525"/>
                <a:gd name="T118" fmla="*/ 19 w 1372"/>
                <a:gd name="T119" fmla="*/ 593 h 1525"/>
                <a:gd name="T120" fmla="*/ 0 w 1372"/>
                <a:gd name="T121" fmla="*/ 64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2" h="1525">
                  <a:moveTo>
                    <a:pt x="3" y="650"/>
                  </a:moveTo>
                  <a:lnTo>
                    <a:pt x="3" y="655"/>
                  </a:lnTo>
                  <a:lnTo>
                    <a:pt x="3" y="656"/>
                  </a:lnTo>
                  <a:lnTo>
                    <a:pt x="6" y="660"/>
                  </a:lnTo>
                  <a:lnTo>
                    <a:pt x="8" y="671"/>
                  </a:lnTo>
                  <a:lnTo>
                    <a:pt x="12" y="675"/>
                  </a:lnTo>
                  <a:lnTo>
                    <a:pt x="15" y="681"/>
                  </a:lnTo>
                  <a:lnTo>
                    <a:pt x="15" y="685"/>
                  </a:lnTo>
                  <a:lnTo>
                    <a:pt x="18" y="691"/>
                  </a:lnTo>
                  <a:lnTo>
                    <a:pt x="19" y="696"/>
                  </a:lnTo>
                  <a:lnTo>
                    <a:pt x="22" y="702"/>
                  </a:lnTo>
                  <a:lnTo>
                    <a:pt x="23" y="705"/>
                  </a:lnTo>
                  <a:lnTo>
                    <a:pt x="27" y="710"/>
                  </a:lnTo>
                  <a:lnTo>
                    <a:pt x="28" y="716"/>
                  </a:lnTo>
                  <a:lnTo>
                    <a:pt x="31" y="721"/>
                  </a:lnTo>
                  <a:lnTo>
                    <a:pt x="35" y="723"/>
                  </a:lnTo>
                  <a:lnTo>
                    <a:pt x="35" y="727"/>
                  </a:lnTo>
                  <a:lnTo>
                    <a:pt x="40" y="733"/>
                  </a:lnTo>
                  <a:lnTo>
                    <a:pt x="43" y="739"/>
                  </a:lnTo>
                  <a:lnTo>
                    <a:pt x="45" y="745"/>
                  </a:lnTo>
                  <a:lnTo>
                    <a:pt x="48" y="751"/>
                  </a:lnTo>
                  <a:lnTo>
                    <a:pt x="48" y="755"/>
                  </a:lnTo>
                  <a:lnTo>
                    <a:pt x="53" y="763"/>
                  </a:lnTo>
                  <a:lnTo>
                    <a:pt x="56" y="766"/>
                  </a:lnTo>
                  <a:lnTo>
                    <a:pt x="58" y="771"/>
                  </a:lnTo>
                  <a:lnTo>
                    <a:pt x="61" y="779"/>
                  </a:lnTo>
                  <a:lnTo>
                    <a:pt x="65" y="783"/>
                  </a:lnTo>
                  <a:lnTo>
                    <a:pt x="70" y="788"/>
                  </a:lnTo>
                  <a:lnTo>
                    <a:pt x="71" y="792"/>
                  </a:lnTo>
                  <a:lnTo>
                    <a:pt x="74" y="796"/>
                  </a:lnTo>
                  <a:lnTo>
                    <a:pt x="78" y="804"/>
                  </a:lnTo>
                  <a:lnTo>
                    <a:pt x="83" y="808"/>
                  </a:lnTo>
                  <a:lnTo>
                    <a:pt x="86" y="813"/>
                  </a:lnTo>
                  <a:lnTo>
                    <a:pt x="90" y="818"/>
                  </a:lnTo>
                  <a:lnTo>
                    <a:pt x="95" y="823"/>
                  </a:lnTo>
                  <a:lnTo>
                    <a:pt x="100" y="829"/>
                  </a:lnTo>
                  <a:lnTo>
                    <a:pt x="102" y="833"/>
                  </a:lnTo>
                  <a:lnTo>
                    <a:pt x="103" y="838"/>
                  </a:lnTo>
                  <a:lnTo>
                    <a:pt x="108" y="843"/>
                  </a:lnTo>
                  <a:lnTo>
                    <a:pt x="111" y="846"/>
                  </a:lnTo>
                  <a:lnTo>
                    <a:pt x="115" y="851"/>
                  </a:lnTo>
                  <a:lnTo>
                    <a:pt x="120" y="856"/>
                  </a:lnTo>
                  <a:lnTo>
                    <a:pt x="125" y="860"/>
                  </a:lnTo>
                  <a:lnTo>
                    <a:pt x="133" y="868"/>
                  </a:lnTo>
                  <a:lnTo>
                    <a:pt x="141" y="875"/>
                  </a:lnTo>
                  <a:lnTo>
                    <a:pt x="150" y="881"/>
                  </a:lnTo>
                  <a:lnTo>
                    <a:pt x="156" y="888"/>
                  </a:lnTo>
                  <a:lnTo>
                    <a:pt x="161" y="888"/>
                  </a:lnTo>
                  <a:lnTo>
                    <a:pt x="166" y="893"/>
                  </a:lnTo>
                  <a:lnTo>
                    <a:pt x="170" y="893"/>
                  </a:lnTo>
                  <a:lnTo>
                    <a:pt x="175" y="898"/>
                  </a:lnTo>
                  <a:lnTo>
                    <a:pt x="181" y="898"/>
                  </a:lnTo>
                  <a:lnTo>
                    <a:pt x="186" y="898"/>
                  </a:lnTo>
                  <a:lnTo>
                    <a:pt x="191" y="898"/>
                  </a:lnTo>
                  <a:lnTo>
                    <a:pt x="195" y="901"/>
                  </a:lnTo>
                  <a:lnTo>
                    <a:pt x="202" y="901"/>
                  </a:lnTo>
                  <a:lnTo>
                    <a:pt x="211" y="904"/>
                  </a:lnTo>
                  <a:lnTo>
                    <a:pt x="216" y="901"/>
                  </a:lnTo>
                  <a:lnTo>
                    <a:pt x="220" y="901"/>
                  </a:lnTo>
                  <a:lnTo>
                    <a:pt x="225" y="901"/>
                  </a:lnTo>
                  <a:lnTo>
                    <a:pt x="231" y="901"/>
                  </a:lnTo>
                  <a:lnTo>
                    <a:pt x="235" y="898"/>
                  </a:lnTo>
                  <a:lnTo>
                    <a:pt x="239" y="898"/>
                  </a:lnTo>
                  <a:lnTo>
                    <a:pt x="244" y="898"/>
                  </a:lnTo>
                  <a:lnTo>
                    <a:pt x="248" y="898"/>
                  </a:lnTo>
                  <a:lnTo>
                    <a:pt x="253" y="898"/>
                  </a:lnTo>
                  <a:lnTo>
                    <a:pt x="257" y="898"/>
                  </a:lnTo>
                  <a:lnTo>
                    <a:pt x="261" y="894"/>
                  </a:lnTo>
                  <a:lnTo>
                    <a:pt x="266" y="893"/>
                  </a:lnTo>
                  <a:lnTo>
                    <a:pt x="271" y="893"/>
                  </a:lnTo>
                  <a:lnTo>
                    <a:pt x="274" y="891"/>
                  </a:lnTo>
                  <a:lnTo>
                    <a:pt x="282" y="888"/>
                  </a:lnTo>
                  <a:lnTo>
                    <a:pt x="286" y="885"/>
                  </a:lnTo>
                  <a:lnTo>
                    <a:pt x="291" y="884"/>
                  </a:lnTo>
                  <a:lnTo>
                    <a:pt x="296" y="884"/>
                  </a:lnTo>
                  <a:lnTo>
                    <a:pt x="299" y="881"/>
                  </a:lnTo>
                  <a:lnTo>
                    <a:pt x="304" y="879"/>
                  </a:lnTo>
                  <a:lnTo>
                    <a:pt x="310" y="879"/>
                  </a:lnTo>
                  <a:lnTo>
                    <a:pt x="314" y="876"/>
                  </a:lnTo>
                  <a:lnTo>
                    <a:pt x="319" y="875"/>
                  </a:lnTo>
                  <a:lnTo>
                    <a:pt x="327" y="872"/>
                  </a:lnTo>
                  <a:lnTo>
                    <a:pt x="329" y="869"/>
                  </a:lnTo>
                  <a:lnTo>
                    <a:pt x="335" y="868"/>
                  </a:lnTo>
                  <a:lnTo>
                    <a:pt x="339" y="864"/>
                  </a:lnTo>
                  <a:lnTo>
                    <a:pt x="346" y="864"/>
                  </a:lnTo>
                  <a:lnTo>
                    <a:pt x="348" y="863"/>
                  </a:lnTo>
                  <a:lnTo>
                    <a:pt x="353" y="860"/>
                  </a:lnTo>
                  <a:lnTo>
                    <a:pt x="358" y="859"/>
                  </a:lnTo>
                  <a:lnTo>
                    <a:pt x="365" y="856"/>
                  </a:lnTo>
                  <a:lnTo>
                    <a:pt x="369" y="854"/>
                  </a:lnTo>
                  <a:lnTo>
                    <a:pt x="373" y="850"/>
                  </a:lnTo>
                  <a:lnTo>
                    <a:pt x="378" y="850"/>
                  </a:lnTo>
                  <a:lnTo>
                    <a:pt x="383" y="846"/>
                  </a:lnTo>
                  <a:lnTo>
                    <a:pt x="387" y="843"/>
                  </a:lnTo>
                  <a:lnTo>
                    <a:pt x="394" y="843"/>
                  </a:lnTo>
                  <a:lnTo>
                    <a:pt x="399" y="838"/>
                  </a:lnTo>
                  <a:lnTo>
                    <a:pt x="403" y="838"/>
                  </a:lnTo>
                  <a:lnTo>
                    <a:pt x="407" y="833"/>
                  </a:lnTo>
                  <a:lnTo>
                    <a:pt x="412" y="833"/>
                  </a:lnTo>
                  <a:lnTo>
                    <a:pt x="417" y="831"/>
                  </a:lnTo>
                  <a:lnTo>
                    <a:pt x="421" y="829"/>
                  </a:lnTo>
                  <a:lnTo>
                    <a:pt x="428" y="829"/>
                  </a:lnTo>
                  <a:lnTo>
                    <a:pt x="432" y="826"/>
                  </a:lnTo>
                  <a:lnTo>
                    <a:pt x="437" y="823"/>
                  </a:lnTo>
                  <a:lnTo>
                    <a:pt x="442" y="821"/>
                  </a:lnTo>
                  <a:lnTo>
                    <a:pt x="445" y="819"/>
                  </a:lnTo>
                  <a:lnTo>
                    <a:pt x="449" y="819"/>
                  </a:lnTo>
                  <a:lnTo>
                    <a:pt x="454" y="818"/>
                  </a:lnTo>
                  <a:lnTo>
                    <a:pt x="461" y="818"/>
                  </a:lnTo>
                  <a:lnTo>
                    <a:pt x="462" y="818"/>
                  </a:lnTo>
                  <a:lnTo>
                    <a:pt x="467" y="814"/>
                  </a:lnTo>
                  <a:lnTo>
                    <a:pt x="474" y="814"/>
                  </a:lnTo>
                  <a:lnTo>
                    <a:pt x="479" y="813"/>
                  </a:lnTo>
                  <a:lnTo>
                    <a:pt x="483" y="813"/>
                  </a:lnTo>
                  <a:lnTo>
                    <a:pt x="487" y="813"/>
                  </a:lnTo>
                  <a:lnTo>
                    <a:pt x="492" y="813"/>
                  </a:lnTo>
                  <a:lnTo>
                    <a:pt x="498" y="813"/>
                  </a:lnTo>
                  <a:lnTo>
                    <a:pt x="502" y="813"/>
                  </a:lnTo>
                  <a:lnTo>
                    <a:pt x="507" y="813"/>
                  </a:lnTo>
                  <a:lnTo>
                    <a:pt x="511" y="813"/>
                  </a:lnTo>
                  <a:lnTo>
                    <a:pt x="516" y="813"/>
                  </a:lnTo>
                  <a:lnTo>
                    <a:pt x="517" y="813"/>
                  </a:lnTo>
                  <a:lnTo>
                    <a:pt x="525" y="813"/>
                  </a:lnTo>
                  <a:lnTo>
                    <a:pt x="529" y="813"/>
                  </a:lnTo>
                  <a:lnTo>
                    <a:pt x="534" y="813"/>
                  </a:lnTo>
                  <a:lnTo>
                    <a:pt x="538" y="813"/>
                  </a:lnTo>
                  <a:lnTo>
                    <a:pt x="542" y="813"/>
                  </a:lnTo>
                  <a:lnTo>
                    <a:pt x="546" y="813"/>
                  </a:lnTo>
                  <a:lnTo>
                    <a:pt x="550" y="814"/>
                  </a:lnTo>
                  <a:lnTo>
                    <a:pt x="554" y="814"/>
                  </a:lnTo>
                  <a:lnTo>
                    <a:pt x="559" y="818"/>
                  </a:lnTo>
                  <a:lnTo>
                    <a:pt x="565" y="818"/>
                  </a:lnTo>
                  <a:lnTo>
                    <a:pt x="567" y="818"/>
                  </a:lnTo>
                  <a:lnTo>
                    <a:pt x="578" y="819"/>
                  </a:lnTo>
                  <a:lnTo>
                    <a:pt x="584" y="821"/>
                  </a:lnTo>
                  <a:lnTo>
                    <a:pt x="591" y="823"/>
                  </a:lnTo>
                  <a:lnTo>
                    <a:pt x="600" y="829"/>
                  </a:lnTo>
                  <a:lnTo>
                    <a:pt x="609" y="831"/>
                  </a:lnTo>
                  <a:lnTo>
                    <a:pt x="616" y="833"/>
                  </a:lnTo>
                  <a:lnTo>
                    <a:pt x="625" y="838"/>
                  </a:lnTo>
                  <a:lnTo>
                    <a:pt x="632" y="843"/>
                  </a:lnTo>
                  <a:lnTo>
                    <a:pt x="640" y="850"/>
                  </a:lnTo>
                  <a:lnTo>
                    <a:pt x="645" y="854"/>
                  </a:lnTo>
                  <a:lnTo>
                    <a:pt x="650" y="859"/>
                  </a:lnTo>
                  <a:lnTo>
                    <a:pt x="659" y="863"/>
                  </a:lnTo>
                  <a:lnTo>
                    <a:pt x="663" y="868"/>
                  </a:lnTo>
                  <a:lnTo>
                    <a:pt x="670" y="875"/>
                  </a:lnTo>
                  <a:lnTo>
                    <a:pt x="675" y="879"/>
                  </a:lnTo>
                  <a:lnTo>
                    <a:pt x="683" y="888"/>
                  </a:lnTo>
                  <a:lnTo>
                    <a:pt x="687" y="893"/>
                  </a:lnTo>
                  <a:lnTo>
                    <a:pt x="691" y="901"/>
                  </a:lnTo>
                  <a:lnTo>
                    <a:pt x="696" y="909"/>
                  </a:lnTo>
                  <a:lnTo>
                    <a:pt x="700" y="916"/>
                  </a:lnTo>
                  <a:lnTo>
                    <a:pt x="703" y="923"/>
                  </a:lnTo>
                  <a:lnTo>
                    <a:pt x="708" y="931"/>
                  </a:lnTo>
                  <a:lnTo>
                    <a:pt x="709" y="934"/>
                  </a:lnTo>
                  <a:lnTo>
                    <a:pt x="709" y="938"/>
                  </a:lnTo>
                  <a:lnTo>
                    <a:pt x="712" y="943"/>
                  </a:lnTo>
                  <a:lnTo>
                    <a:pt x="713" y="950"/>
                  </a:lnTo>
                  <a:lnTo>
                    <a:pt x="713" y="959"/>
                  </a:lnTo>
                  <a:lnTo>
                    <a:pt x="717" y="965"/>
                  </a:lnTo>
                  <a:lnTo>
                    <a:pt x="717" y="971"/>
                  </a:lnTo>
                  <a:lnTo>
                    <a:pt x="719" y="975"/>
                  </a:lnTo>
                  <a:lnTo>
                    <a:pt x="719" y="979"/>
                  </a:lnTo>
                  <a:lnTo>
                    <a:pt x="721" y="984"/>
                  </a:lnTo>
                  <a:lnTo>
                    <a:pt x="721" y="989"/>
                  </a:lnTo>
                  <a:lnTo>
                    <a:pt x="721" y="993"/>
                  </a:lnTo>
                  <a:lnTo>
                    <a:pt x="721" y="998"/>
                  </a:lnTo>
                  <a:lnTo>
                    <a:pt x="721" y="1002"/>
                  </a:lnTo>
                  <a:lnTo>
                    <a:pt x="721" y="1008"/>
                  </a:lnTo>
                  <a:lnTo>
                    <a:pt x="723" y="1012"/>
                  </a:lnTo>
                  <a:lnTo>
                    <a:pt x="723" y="1017"/>
                  </a:lnTo>
                  <a:lnTo>
                    <a:pt x="725" y="1021"/>
                  </a:lnTo>
                  <a:lnTo>
                    <a:pt x="723" y="1026"/>
                  </a:lnTo>
                  <a:lnTo>
                    <a:pt x="723" y="1030"/>
                  </a:lnTo>
                  <a:lnTo>
                    <a:pt x="723" y="1034"/>
                  </a:lnTo>
                  <a:lnTo>
                    <a:pt x="723" y="1039"/>
                  </a:lnTo>
                  <a:lnTo>
                    <a:pt x="723" y="1046"/>
                  </a:lnTo>
                  <a:lnTo>
                    <a:pt x="723" y="1051"/>
                  </a:lnTo>
                  <a:lnTo>
                    <a:pt x="723" y="1056"/>
                  </a:lnTo>
                  <a:lnTo>
                    <a:pt x="723" y="1058"/>
                  </a:lnTo>
                  <a:lnTo>
                    <a:pt x="723" y="1063"/>
                  </a:lnTo>
                  <a:lnTo>
                    <a:pt x="723" y="1069"/>
                  </a:lnTo>
                  <a:lnTo>
                    <a:pt x="723" y="1072"/>
                  </a:lnTo>
                  <a:lnTo>
                    <a:pt x="723" y="1077"/>
                  </a:lnTo>
                  <a:lnTo>
                    <a:pt x="721" y="1084"/>
                  </a:lnTo>
                  <a:lnTo>
                    <a:pt x="721" y="1089"/>
                  </a:lnTo>
                  <a:lnTo>
                    <a:pt x="721" y="1094"/>
                  </a:lnTo>
                  <a:lnTo>
                    <a:pt x="721" y="1101"/>
                  </a:lnTo>
                  <a:lnTo>
                    <a:pt x="719" y="1106"/>
                  </a:lnTo>
                  <a:lnTo>
                    <a:pt x="719" y="1108"/>
                  </a:lnTo>
                  <a:lnTo>
                    <a:pt x="717" y="1111"/>
                  </a:lnTo>
                  <a:lnTo>
                    <a:pt x="717" y="1117"/>
                  </a:lnTo>
                  <a:lnTo>
                    <a:pt x="713" y="1122"/>
                  </a:lnTo>
                  <a:lnTo>
                    <a:pt x="713" y="1126"/>
                  </a:lnTo>
                  <a:lnTo>
                    <a:pt x="713" y="1133"/>
                  </a:lnTo>
                  <a:lnTo>
                    <a:pt x="712" y="1136"/>
                  </a:lnTo>
                  <a:lnTo>
                    <a:pt x="709" y="1142"/>
                  </a:lnTo>
                  <a:lnTo>
                    <a:pt x="709" y="1150"/>
                  </a:lnTo>
                  <a:lnTo>
                    <a:pt x="708" y="1154"/>
                  </a:lnTo>
                  <a:lnTo>
                    <a:pt x="708" y="1158"/>
                  </a:lnTo>
                  <a:lnTo>
                    <a:pt x="705" y="1163"/>
                  </a:lnTo>
                  <a:lnTo>
                    <a:pt x="703" y="1167"/>
                  </a:lnTo>
                  <a:lnTo>
                    <a:pt x="700" y="1172"/>
                  </a:lnTo>
                  <a:lnTo>
                    <a:pt x="700" y="1179"/>
                  </a:lnTo>
                  <a:lnTo>
                    <a:pt x="699" y="1183"/>
                  </a:lnTo>
                  <a:lnTo>
                    <a:pt x="696" y="1188"/>
                  </a:lnTo>
                  <a:lnTo>
                    <a:pt x="696" y="1194"/>
                  </a:lnTo>
                  <a:lnTo>
                    <a:pt x="694" y="1200"/>
                  </a:lnTo>
                  <a:lnTo>
                    <a:pt x="691" y="1204"/>
                  </a:lnTo>
                  <a:lnTo>
                    <a:pt x="688" y="1209"/>
                  </a:lnTo>
                  <a:lnTo>
                    <a:pt x="687" y="1213"/>
                  </a:lnTo>
                  <a:lnTo>
                    <a:pt x="687" y="1217"/>
                  </a:lnTo>
                  <a:lnTo>
                    <a:pt x="683" y="1222"/>
                  </a:lnTo>
                  <a:lnTo>
                    <a:pt x="683" y="1230"/>
                  </a:lnTo>
                  <a:lnTo>
                    <a:pt x="680" y="1234"/>
                  </a:lnTo>
                  <a:lnTo>
                    <a:pt x="678" y="1238"/>
                  </a:lnTo>
                  <a:lnTo>
                    <a:pt x="675" y="1246"/>
                  </a:lnTo>
                  <a:lnTo>
                    <a:pt x="673" y="1250"/>
                  </a:lnTo>
                  <a:lnTo>
                    <a:pt x="670" y="1255"/>
                  </a:lnTo>
                  <a:lnTo>
                    <a:pt x="669" y="1259"/>
                  </a:lnTo>
                  <a:lnTo>
                    <a:pt x="663" y="1264"/>
                  </a:lnTo>
                  <a:lnTo>
                    <a:pt x="662" y="1268"/>
                  </a:lnTo>
                  <a:lnTo>
                    <a:pt x="659" y="1275"/>
                  </a:lnTo>
                  <a:lnTo>
                    <a:pt x="654" y="1280"/>
                  </a:lnTo>
                  <a:lnTo>
                    <a:pt x="650" y="1284"/>
                  </a:lnTo>
                  <a:lnTo>
                    <a:pt x="650" y="1289"/>
                  </a:lnTo>
                  <a:lnTo>
                    <a:pt x="645" y="1293"/>
                  </a:lnTo>
                  <a:lnTo>
                    <a:pt x="644" y="1297"/>
                  </a:lnTo>
                  <a:lnTo>
                    <a:pt x="640" y="1302"/>
                  </a:lnTo>
                  <a:lnTo>
                    <a:pt x="636" y="1307"/>
                  </a:lnTo>
                  <a:lnTo>
                    <a:pt x="634" y="1310"/>
                  </a:lnTo>
                  <a:lnTo>
                    <a:pt x="629" y="1315"/>
                  </a:lnTo>
                  <a:lnTo>
                    <a:pt x="625" y="1322"/>
                  </a:lnTo>
                  <a:lnTo>
                    <a:pt x="623" y="1327"/>
                  </a:lnTo>
                  <a:lnTo>
                    <a:pt x="620" y="1330"/>
                  </a:lnTo>
                  <a:lnTo>
                    <a:pt x="616" y="1336"/>
                  </a:lnTo>
                  <a:lnTo>
                    <a:pt x="611" y="1340"/>
                  </a:lnTo>
                  <a:lnTo>
                    <a:pt x="609" y="1346"/>
                  </a:lnTo>
                  <a:lnTo>
                    <a:pt x="604" y="1348"/>
                  </a:lnTo>
                  <a:lnTo>
                    <a:pt x="600" y="1352"/>
                  </a:lnTo>
                  <a:lnTo>
                    <a:pt x="595" y="1357"/>
                  </a:lnTo>
                  <a:lnTo>
                    <a:pt x="592" y="1363"/>
                  </a:lnTo>
                  <a:lnTo>
                    <a:pt x="591" y="1365"/>
                  </a:lnTo>
                  <a:lnTo>
                    <a:pt x="590" y="1375"/>
                  </a:lnTo>
                  <a:lnTo>
                    <a:pt x="579" y="1380"/>
                  </a:lnTo>
                  <a:lnTo>
                    <a:pt x="575" y="1389"/>
                  </a:lnTo>
                  <a:lnTo>
                    <a:pt x="566" y="1396"/>
                  </a:lnTo>
                  <a:lnTo>
                    <a:pt x="561" y="1405"/>
                  </a:lnTo>
                  <a:lnTo>
                    <a:pt x="554" y="1413"/>
                  </a:lnTo>
                  <a:lnTo>
                    <a:pt x="548" y="1421"/>
                  </a:lnTo>
                  <a:lnTo>
                    <a:pt x="542" y="1428"/>
                  </a:lnTo>
                  <a:lnTo>
                    <a:pt x="538" y="1438"/>
                  </a:lnTo>
                  <a:lnTo>
                    <a:pt x="534" y="1444"/>
                  </a:lnTo>
                  <a:lnTo>
                    <a:pt x="531" y="1451"/>
                  </a:lnTo>
                  <a:lnTo>
                    <a:pt x="529" y="1457"/>
                  </a:lnTo>
                  <a:lnTo>
                    <a:pt x="527" y="1465"/>
                  </a:lnTo>
                  <a:lnTo>
                    <a:pt x="525" y="1475"/>
                  </a:lnTo>
                  <a:lnTo>
                    <a:pt x="525" y="1478"/>
                  </a:lnTo>
                  <a:lnTo>
                    <a:pt x="523" y="1485"/>
                  </a:lnTo>
                  <a:lnTo>
                    <a:pt x="525" y="1493"/>
                  </a:lnTo>
                  <a:lnTo>
                    <a:pt x="527" y="1500"/>
                  </a:lnTo>
                  <a:lnTo>
                    <a:pt x="529" y="1506"/>
                  </a:lnTo>
                  <a:lnTo>
                    <a:pt x="534" y="1510"/>
                  </a:lnTo>
                  <a:lnTo>
                    <a:pt x="538" y="1518"/>
                  </a:lnTo>
                  <a:lnTo>
                    <a:pt x="541" y="1519"/>
                  </a:lnTo>
                  <a:lnTo>
                    <a:pt x="542" y="1519"/>
                  </a:lnTo>
                  <a:lnTo>
                    <a:pt x="548" y="1522"/>
                  </a:lnTo>
                  <a:lnTo>
                    <a:pt x="552" y="1525"/>
                  </a:lnTo>
                  <a:lnTo>
                    <a:pt x="559" y="1525"/>
                  </a:lnTo>
                  <a:lnTo>
                    <a:pt x="565" y="1525"/>
                  </a:lnTo>
                  <a:lnTo>
                    <a:pt x="570" y="1525"/>
                  </a:lnTo>
                  <a:lnTo>
                    <a:pt x="579" y="1525"/>
                  </a:lnTo>
                  <a:lnTo>
                    <a:pt x="586" y="1522"/>
                  </a:lnTo>
                  <a:lnTo>
                    <a:pt x="595" y="1519"/>
                  </a:lnTo>
                  <a:lnTo>
                    <a:pt x="604" y="1518"/>
                  </a:lnTo>
                  <a:lnTo>
                    <a:pt x="615" y="1515"/>
                  </a:lnTo>
                  <a:lnTo>
                    <a:pt x="625" y="1510"/>
                  </a:lnTo>
                  <a:lnTo>
                    <a:pt x="634" y="1510"/>
                  </a:lnTo>
                  <a:lnTo>
                    <a:pt x="645" y="1506"/>
                  </a:lnTo>
                  <a:lnTo>
                    <a:pt x="657" y="1505"/>
                  </a:lnTo>
                  <a:lnTo>
                    <a:pt x="669" y="1500"/>
                  </a:lnTo>
                  <a:lnTo>
                    <a:pt x="680" y="1494"/>
                  </a:lnTo>
                  <a:lnTo>
                    <a:pt x="691" y="1490"/>
                  </a:lnTo>
                  <a:lnTo>
                    <a:pt x="705" y="1485"/>
                  </a:lnTo>
                  <a:lnTo>
                    <a:pt x="719" y="1478"/>
                  </a:lnTo>
                  <a:lnTo>
                    <a:pt x="733" y="1475"/>
                  </a:lnTo>
                  <a:lnTo>
                    <a:pt x="746" y="1469"/>
                  </a:lnTo>
                  <a:lnTo>
                    <a:pt x="761" y="1463"/>
                  </a:lnTo>
                  <a:lnTo>
                    <a:pt x="774" y="1455"/>
                  </a:lnTo>
                  <a:lnTo>
                    <a:pt x="787" y="1451"/>
                  </a:lnTo>
                  <a:lnTo>
                    <a:pt x="801" y="1444"/>
                  </a:lnTo>
                  <a:lnTo>
                    <a:pt x="817" y="1438"/>
                  </a:lnTo>
                  <a:lnTo>
                    <a:pt x="830" y="1428"/>
                  </a:lnTo>
                  <a:lnTo>
                    <a:pt x="846" y="1425"/>
                  </a:lnTo>
                  <a:lnTo>
                    <a:pt x="861" y="1415"/>
                  </a:lnTo>
                  <a:lnTo>
                    <a:pt x="876" y="1410"/>
                  </a:lnTo>
                  <a:lnTo>
                    <a:pt x="891" y="1401"/>
                  </a:lnTo>
                  <a:lnTo>
                    <a:pt x="907" y="1394"/>
                  </a:lnTo>
                  <a:lnTo>
                    <a:pt x="921" y="1385"/>
                  </a:lnTo>
                  <a:lnTo>
                    <a:pt x="934" y="1377"/>
                  </a:lnTo>
                  <a:lnTo>
                    <a:pt x="947" y="1369"/>
                  </a:lnTo>
                  <a:lnTo>
                    <a:pt x="963" y="1360"/>
                  </a:lnTo>
                  <a:lnTo>
                    <a:pt x="980" y="1352"/>
                  </a:lnTo>
                  <a:lnTo>
                    <a:pt x="994" y="1346"/>
                  </a:lnTo>
                  <a:lnTo>
                    <a:pt x="1007" y="1336"/>
                  </a:lnTo>
                  <a:lnTo>
                    <a:pt x="1024" y="1327"/>
                  </a:lnTo>
                  <a:lnTo>
                    <a:pt x="1037" y="1319"/>
                  </a:lnTo>
                  <a:lnTo>
                    <a:pt x="1050" y="1310"/>
                  </a:lnTo>
                  <a:lnTo>
                    <a:pt x="1063" y="1302"/>
                  </a:lnTo>
                  <a:lnTo>
                    <a:pt x="1075" y="1296"/>
                  </a:lnTo>
                  <a:lnTo>
                    <a:pt x="1090" y="1284"/>
                  </a:lnTo>
                  <a:lnTo>
                    <a:pt x="1103" y="1280"/>
                  </a:lnTo>
                  <a:lnTo>
                    <a:pt x="1117" y="1271"/>
                  </a:lnTo>
                  <a:lnTo>
                    <a:pt x="1128" y="1264"/>
                  </a:lnTo>
                  <a:lnTo>
                    <a:pt x="1140" y="1255"/>
                  </a:lnTo>
                  <a:lnTo>
                    <a:pt x="1151" y="1247"/>
                  </a:lnTo>
                  <a:lnTo>
                    <a:pt x="1162" y="1238"/>
                  </a:lnTo>
                  <a:lnTo>
                    <a:pt x="1172" y="1231"/>
                  </a:lnTo>
                  <a:lnTo>
                    <a:pt x="1183" y="1222"/>
                  </a:lnTo>
                  <a:lnTo>
                    <a:pt x="1195" y="1217"/>
                  </a:lnTo>
                  <a:lnTo>
                    <a:pt x="1201" y="1209"/>
                  </a:lnTo>
                  <a:lnTo>
                    <a:pt x="1211" y="1201"/>
                  </a:lnTo>
                  <a:lnTo>
                    <a:pt x="1220" y="1197"/>
                  </a:lnTo>
                  <a:lnTo>
                    <a:pt x="1226" y="1188"/>
                  </a:lnTo>
                  <a:lnTo>
                    <a:pt x="1233" y="1181"/>
                  </a:lnTo>
                  <a:lnTo>
                    <a:pt x="1239" y="1177"/>
                  </a:lnTo>
                  <a:lnTo>
                    <a:pt x="1245" y="1169"/>
                  </a:lnTo>
                  <a:lnTo>
                    <a:pt x="1254" y="1164"/>
                  </a:lnTo>
                  <a:lnTo>
                    <a:pt x="1257" y="1158"/>
                  </a:lnTo>
                  <a:lnTo>
                    <a:pt x="1261" y="1151"/>
                  </a:lnTo>
                  <a:lnTo>
                    <a:pt x="1266" y="1142"/>
                  </a:lnTo>
                  <a:lnTo>
                    <a:pt x="1270" y="1136"/>
                  </a:lnTo>
                  <a:lnTo>
                    <a:pt x="1275" y="1126"/>
                  </a:lnTo>
                  <a:lnTo>
                    <a:pt x="1280" y="1117"/>
                  </a:lnTo>
                  <a:lnTo>
                    <a:pt x="1283" y="1106"/>
                  </a:lnTo>
                  <a:lnTo>
                    <a:pt x="1288" y="1097"/>
                  </a:lnTo>
                  <a:lnTo>
                    <a:pt x="1291" y="1084"/>
                  </a:lnTo>
                  <a:lnTo>
                    <a:pt x="1295" y="1071"/>
                  </a:lnTo>
                  <a:lnTo>
                    <a:pt x="1297" y="1058"/>
                  </a:lnTo>
                  <a:lnTo>
                    <a:pt x="1305" y="1046"/>
                  </a:lnTo>
                  <a:lnTo>
                    <a:pt x="1305" y="1034"/>
                  </a:lnTo>
                  <a:lnTo>
                    <a:pt x="1311" y="1021"/>
                  </a:lnTo>
                  <a:lnTo>
                    <a:pt x="1313" y="1004"/>
                  </a:lnTo>
                  <a:lnTo>
                    <a:pt x="1318" y="992"/>
                  </a:lnTo>
                  <a:lnTo>
                    <a:pt x="1320" y="975"/>
                  </a:lnTo>
                  <a:lnTo>
                    <a:pt x="1322" y="962"/>
                  </a:lnTo>
                  <a:lnTo>
                    <a:pt x="1325" y="946"/>
                  </a:lnTo>
                  <a:lnTo>
                    <a:pt x="1328" y="929"/>
                  </a:lnTo>
                  <a:lnTo>
                    <a:pt x="1332" y="913"/>
                  </a:lnTo>
                  <a:lnTo>
                    <a:pt x="1334" y="898"/>
                  </a:lnTo>
                  <a:lnTo>
                    <a:pt x="1336" y="879"/>
                  </a:lnTo>
                  <a:lnTo>
                    <a:pt x="1341" y="863"/>
                  </a:lnTo>
                  <a:lnTo>
                    <a:pt x="1341" y="846"/>
                  </a:lnTo>
                  <a:lnTo>
                    <a:pt x="1343" y="829"/>
                  </a:lnTo>
                  <a:lnTo>
                    <a:pt x="1345" y="813"/>
                  </a:lnTo>
                  <a:lnTo>
                    <a:pt x="1347" y="794"/>
                  </a:lnTo>
                  <a:lnTo>
                    <a:pt x="1353" y="773"/>
                  </a:lnTo>
                  <a:lnTo>
                    <a:pt x="1353" y="760"/>
                  </a:lnTo>
                  <a:lnTo>
                    <a:pt x="1355" y="739"/>
                  </a:lnTo>
                  <a:lnTo>
                    <a:pt x="1357" y="723"/>
                  </a:lnTo>
                  <a:lnTo>
                    <a:pt x="1357" y="705"/>
                  </a:lnTo>
                  <a:lnTo>
                    <a:pt x="1359" y="685"/>
                  </a:lnTo>
                  <a:lnTo>
                    <a:pt x="1360" y="671"/>
                  </a:lnTo>
                  <a:lnTo>
                    <a:pt x="1360" y="650"/>
                  </a:lnTo>
                  <a:lnTo>
                    <a:pt x="1360" y="631"/>
                  </a:lnTo>
                  <a:lnTo>
                    <a:pt x="1364" y="616"/>
                  </a:lnTo>
                  <a:lnTo>
                    <a:pt x="1364" y="600"/>
                  </a:lnTo>
                  <a:lnTo>
                    <a:pt x="1366" y="581"/>
                  </a:lnTo>
                  <a:lnTo>
                    <a:pt x="1368" y="566"/>
                  </a:lnTo>
                  <a:lnTo>
                    <a:pt x="1368" y="545"/>
                  </a:lnTo>
                  <a:lnTo>
                    <a:pt x="1368" y="527"/>
                  </a:lnTo>
                  <a:lnTo>
                    <a:pt x="1368" y="514"/>
                  </a:lnTo>
                  <a:lnTo>
                    <a:pt x="1368" y="497"/>
                  </a:lnTo>
                  <a:lnTo>
                    <a:pt x="1371" y="481"/>
                  </a:lnTo>
                  <a:lnTo>
                    <a:pt x="1371" y="464"/>
                  </a:lnTo>
                  <a:lnTo>
                    <a:pt x="1372" y="451"/>
                  </a:lnTo>
                  <a:lnTo>
                    <a:pt x="1371" y="434"/>
                  </a:lnTo>
                  <a:lnTo>
                    <a:pt x="1371" y="421"/>
                  </a:lnTo>
                  <a:lnTo>
                    <a:pt x="1371" y="408"/>
                  </a:lnTo>
                  <a:lnTo>
                    <a:pt x="1371" y="393"/>
                  </a:lnTo>
                  <a:lnTo>
                    <a:pt x="1371" y="380"/>
                  </a:lnTo>
                  <a:lnTo>
                    <a:pt x="1371" y="367"/>
                  </a:lnTo>
                  <a:lnTo>
                    <a:pt x="1371" y="353"/>
                  </a:lnTo>
                  <a:lnTo>
                    <a:pt x="1371" y="343"/>
                  </a:lnTo>
                  <a:lnTo>
                    <a:pt x="1368" y="332"/>
                  </a:lnTo>
                  <a:lnTo>
                    <a:pt x="1368" y="320"/>
                  </a:lnTo>
                  <a:lnTo>
                    <a:pt x="1368" y="312"/>
                  </a:lnTo>
                  <a:lnTo>
                    <a:pt x="1368" y="300"/>
                  </a:lnTo>
                  <a:lnTo>
                    <a:pt x="1366" y="289"/>
                  </a:lnTo>
                  <a:lnTo>
                    <a:pt x="1366" y="283"/>
                  </a:lnTo>
                  <a:lnTo>
                    <a:pt x="1364" y="276"/>
                  </a:lnTo>
                  <a:lnTo>
                    <a:pt x="1364" y="270"/>
                  </a:lnTo>
                  <a:lnTo>
                    <a:pt x="1360" y="263"/>
                  </a:lnTo>
                  <a:lnTo>
                    <a:pt x="1360" y="254"/>
                  </a:lnTo>
                  <a:lnTo>
                    <a:pt x="1359" y="247"/>
                  </a:lnTo>
                  <a:lnTo>
                    <a:pt x="1357" y="243"/>
                  </a:lnTo>
                  <a:lnTo>
                    <a:pt x="1355" y="235"/>
                  </a:lnTo>
                  <a:lnTo>
                    <a:pt x="1353" y="229"/>
                  </a:lnTo>
                  <a:lnTo>
                    <a:pt x="1347" y="222"/>
                  </a:lnTo>
                  <a:lnTo>
                    <a:pt x="1345" y="218"/>
                  </a:lnTo>
                  <a:lnTo>
                    <a:pt x="1341" y="209"/>
                  </a:lnTo>
                  <a:lnTo>
                    <a:pt x="1338" y="201"/>
                  </a:lnTo>
                  <a:lnTo>
                    <a:pt x="1336" y="195"/>
                  </a:lnTo>
                  <a:lnTo>
                    <a:pt x="1332" y="189"/>
                  </a:lnTo>
                  <a:lnTo>
                    <a:pt x="1328" y="184"/>
                  </a:lnTo>
                  <a:lnTo>
                    <a:pt x="1325" y="179"/>
                  </a:lnTo>
                  <a:lnTo>
                    <a:pt x="1320" y="171"/>
                  </a:lnTo>
                  <a:lnTo>
                    <a:pt x="1318" y="167"/>
                  </a:lnTo>
                  <a:lnTo>
                    <a:pt x="1311" y="158"/>
                  </a:lnTo>
                  <a:lnTo>
                    <a:pt x="1305" y="154"/>
                  </a:lnTo>
                  <a:lnTo>
                    <a:pt x="1301" y="146"/>
                  </a:lnTo>
                  <a:lnTo>
                    <a:pt x="1297" y="142"/>
                  </a:lnTo>
                  <a:lnTo>
                    <a:pt x="1291" y="134"/>
                  </a:lnTo>
                  <a:lnTo>
                    <a:pt x="1286" y="130"/>
                  </a:lnTo>
                  <a:lnTo>
                    <a:pt x="1280" y="124"/>
                  </a:lnTo>
                  <a:lnTo>
                    <a:pt x="1276" y="118"/>
                  </a:lnTo>
                  <a:lnTo>
                    <a:pt x="1270" y="112"/>
                  </a:lnTo>
                  <a:lnTo>
                    <a:pt x="1266" y="108"/>
                  </a:lnTo>
                  <a:lnTo>
                    <a:pt x="1258" y="100"/>
                  </a:lnTo>
                  <a:lnTo>
                    <a:pt x="1254" y="96"/>
                  </a:lnTo>
                  <a:lnTo>
                    <a:pt x="1245" y="93"/>
                  </a:lnTo>
                  <a:lnTo>
                    <a:pt x="1239" y="91"/>
                  </a:lnTo>
                  <a:lnTo>
                    <a:pt x="1237" y="82"/>
                  </a:lnTo>
                  <a:lnTo>
                    <a:pt x="1228" y="80"/>
                  </a:lnTo>
                  <a:lnTo>
                    <a:pt x="1221" y="75"/>
                  </a:lnTo>
                  <a:lnTo>
                    <a:pt x="1217" y="71"/>
                  </a:lnTo>
                  <a:lnTo>
                    <a:pt x="1211" y="63"/>
                  </a:lnTo>
                  <a:lnTo>
                    <a:pt x="1207" y="61"/>
                  </a:lnTo>
                  <a:lnTo>
                    <a:pt x="1197" y="55"/>
                  </a:lnTo>
                  <a:lnTo>
                    <a:pt x="1190" y="50"/>
                  </a:lnTo>
                  <a:lnTo>
                    <a:pt x="1186" y="45"/>
                  </a:lnTo>
                  <a:lnTo>
                    <a:pt x="1178" y="43"/>
                  </a:lnTo>
                  <a:lnTo>
                    <a:pt x="1172" y="38"/>
                  </a:lnTo>
                  <a:lnTo>
                    <a:pt x="1165" y="37"/>
                  </a:lnTo>
                  <a:lnTo>
                    <a:pt x="1161" y="32"/>
                  </a:lnTo>
                  <a:lnTo>
                    <a:pt x="1151" y="30"/>
                  </a:lnTo>
                  <a:lnTo>
                    <a:pt x="1145" y="26"/>
                  </a:lnTo>
                  <a:lnTo>
                    <a:pt x="1140" y="25"/>
                  </a:lnTo>
                  <a:lnTo>
                    <a:pt x="1130" y="21"/>
                  </a:lnTo>
                  <a:lnTo>
                    <a:pt x="1126" y="21"/>
                  </a:lnTo>
                  <a:lnTo>
                    <a:pt x="1118" y="13"/>
                  </a:lnTo>
                  <a:lnTo>
                    <a:pt x="1115" y="13"/>
                  </a:lnTo>
                  <a:lnTo>
                    <a:pt x="1108" y="9"/>
                  </a:lnTo>
                  <a:lnTo>
                    <a:pt x="1100" y="9"/>
                  </a:lnTo>
                  <a:lnTo>
                    <a:pt x="1093" y="7"/>
                  </a:lnTo>
                  <a:lnTo>
                    <a:pt x="1090" y="5"/>
                  </a:lnTo>
                  <a:lnTo>
                    <a:pt x="1082" y="5"/>
                  </a:lnTo>
                  <a:lnTo>
                    <a:pt x="1075" y="5"/>
                  </a:lnTo>
                  <a:lnTo>
                    <a:pt x="1071" y="0"/>
                  </a:lnTo>
                  <a:lnTo>
                    <a:pt x="1063" y="0"/>
                  </a:lnTo>
                  <a:lnTo>
                    <a:pt x="1059" y="0"/>
                  </a:lnTo>
                  <a:lnTo>
                    <a:pt x="1054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8" y="0"/>
                  </a:lnTo>
                  <a:lnTo>
                    <a:pt x="1024" y="0"/>
                  </a:lnTo>
                  <a:lnTo>
                    <a:pt x="1016" y="0"/>
                  </a:lnTo>
                  <a:lnTo>
                    <a:pt x="1009" y="1"/>
                  </a:lnTo>
                  <a:lnTo>
                    <a:pt x="1001" y="1"/>
                  </a:lnTo>
                  <a:lnTo>
                    <a:pt x="999" y="5"/>
                  </a:lnTo>
                  <a:lnTo>
                    <a:pt x="990" y="5"/>
                  </a:lnTo>
                  <a:lnTo>
                    <a:pt x="984" y="9"/>
                  </a:lnTo>
                  <a:lnTo>
                    <a:pt x="976" y="9"/>
                  </a:lnTo>
                  <a:lnTo>
                    <a:pt x="970" y="11"/>
                  </a:lnTo>
                  <a:lnTo>
                    <a:pt x="963" y="13"/>
                  </a:lnTo>
                  <a:lnTo>
                    <a:pt x="957" y="16"/>
                  </a:lnTo>
                  <a:lnTo>
                    <a:pt x="947" y="21"/>
                  </a:lnTo>
                  <a:lnTo>
                    <a:pt x="938" y="21"/>
                  </a:lnTo>
                  <a:lnTo>
                    <a:pt x="932" y="25"/>
                  </a:lnTo>
                  <a:lnTo>
                    <a:pt x="925" y="26"/>
                  </a:lnTo>
                  <a:lnTo>
                    <a:pt x="916" y="30"/>
                  </a:lnTo>
                  <a:lnTo>
                    <a:pt x="907" y="36"/>
                  </a:lnTo>
                  <a:lnTo>
                    <a:pt x="896" y="37"/>
                  </a:lnTo>
                  <a:lnTo>
                    <a:pt x="891" y="38"/>
                  </a:lnTo>
                  <a:lnTo>
                    <a:pt x="882" y="43"/>
                  </a:lnTo>
                  <a:lnTo>
                    <a:pt x="874" y="45"/>
                  </a:lnTo>
                  <a:lnTo>
                    <a:pt x="867" y="50"/>
                  </a:lnTo>
                  <a:lnTo>
                    <a:pt x="858" y="55"/>
                  </a:lnTo>
                  <a:lnTo>
                    <a:pt x="846" y="57"/>
                  </a:lnTo>
                  <a:lnTo>
                    <a:pt x="841" y="61"/>
                  </a:lnTo>
                  <a:lnTo>
                    <a:pt x="830" y="63"/>
                  </a:lnTo>
                  <a:lnTo>
                    <a:pt x="824" y="68"/>
                  </a:lnTo>
                  <a:lnTo>
                    <a:pt x="816" y="74"/>
                  </a:lnTo>
                  <a:lnTo>
                    <a:pt x="805" y="75"/>
                  </a:lnTo>
                  <a:lnTo>
                    <a:pt x="798" y="80"/>
                  </a:lnTo>
                  <a:lnTo>
                    <a:pt x="790" y="86"/>
                  </a:lnTo>
                  <a:lnTo>
                    <a:pt x="780" y="91"/>
                  </a:lnTo>
                  <a:lnTo>
                    <a:pt x="773" y="93"/>
                  </a:lnTo>
                  <a:lnTo>
                    <a:pt x="762" y="96"/>
                  </a:lnTo>
                  <a:lnTo>
                    <a:pt x="755" y="100"/>
                  </a:lnTo>
                  <a:lnTo>
                    <a:pt x="746" y="103"/>
                  </a:lnTo>
                  <a:lnTo>
                    <a:pt x="737" y="108"/>
                  </a:lnTo>
                  <a:lnTo>
                    <a:pt x="730" y="111"/>
                  </a:lnTo>
                  <a:lnTo>
                    <a:pt x="723" y="116"/>
                  </a:lnTo>
                  <a:lnTo>
                    <a:pt x="713" y="121"/>
                  </a:lnTo>
                  <a:lnTo>
                    <a:pt x="705" y="124"/>
                  </a:lnTo>
                  <a:lnTo>
                    <a:pt x="699" y="126"/>
                  </a:lnTo>
                  <a:lnTo>
                    <a:pt x="691" y="130"/>
                  </a:lnTo>
                  <a:lnTo>
                    <a:pt x="683" y="134"/>
                  </a:lnTo>
                  <a:lnTo>
                    <a:pt x="678" y="139"/>
                  </a:lnTo>
                  <a:lnTo>
                    <a:pt x="670" y="142"/>
                  </a:lnTo>
                  <a:lnTo>
                    <a:pt x="663" y="145"/>
                  </a:lnTo>
                  <a:lnTo>
                    <a:pt x="657" y="146"/>
                  </a:lnTo>
                  <a:lnTo>
                    <a:pt x="650" y="151"/>
                  </a:lnTo>
                  <a:lnTo>
                    <a:pt x="644" y="154"/>
                  </a:lnTo>
                  <a:lnTo>
                    <a:pt x="640" y="155"/>
                  </a:lnTo>
                  <a:lnTo>
                    <a:pt x="632" y="159"/>
                  </a:lnTo>
                  <a:lnTo>
                    <a:pt x="628" y="163"/>
                  </a:lnTo>
                  <a:lnTo>
                    <a:pt x="620" y="167"/>
                  </a:lnTo>
                  <a:lnTo>
                    <a:pt x="616" y="170"/>
                  </a:lnTo>
                  <a:lnTo>
                    <a:pt x="611" y="171"/>
                  </a:lnTo>
                  <a:lnTo>
                    <a:pt x="607" y="174"/>
                  </a:lnTo>
                  <a:lnTo>
                    <a:pt x="603" y="176"/>
                  </a:lnTo>
                  <a:lnTo>
                    <a:pt x="600" y="179"/>
                  </a:lnTo>
                  <a:lnTo>
                    <a:pt x="591" y="182"/>
                  </a:lnTo>
                  <a:lnTo>
                    <a:pt x="590" y="184"/>
                  </a:lnTo>
                  <a:lnTo>
                    <a:pt x="579" y="188"/>
                  </a:lnTo>
                  <a:lnTo>
                    <a:pt x="575" y="189"/>
                  </a:lnTo>
                  <a:lnTo>
                    <a:pt x="567" y="192"/>
                  </a:lnTo>
                  <a:lnTo>
                    <a:pt x="565" y="192"/>
                  </a:lnTo>
                  <a:lnTo>
                    <a:pt x="559" y="196"/>
                  </a:lnTo>
                  <a:lnTo>
                    <a:pt x="554" y="200"/>
                  </a:lnTo>
                  <a:lnTo>
                    <a:pt x="548" y="201"/>
                  </a:lnTo>
                  <a:lnTo>
                    <a:pt x="542" y="207"/>
                  </a:lnTo>
                  <a:lnTo>
                    <a:pt x="536" y="209"/>
                  </a:lnTo>
                  <a:lnTo>
                    <a:pt x="531" y="209"/>
                  </a:lnTo>
                  <a:lnTo>
                    <a:pt x="525" y="214"/>
                  </a:lnTo>
                  <a:lnTo>
                    <a:pt x="517" y="220"/>
                  </a:lnTo>
                  <a:lnTo>
                    <a:pt x="509" y="222"/>
                  </a:lnTo>
                  <a:lnTo>
                    <a:pt x="504" y="226"/>
                  </a:lnTo>
                  <a:lnTo>
                    <a:pt x="495" y="232"/>
                  </a:lnTo>
                  <a:lnTo>
                    <a:pt x="487" y="235"/>
                  </a:lnTo>
                  <a:lnTo>
                    <a:pt x="479" y="238"/>
                  </a:lnTo>
                  <a:lnTo>
                    <a:pt x="471" y="243"/>
                  </a:lnTo>
                  <a:lnTo>
                    <a:pt x="462" y="247"/>
                  </a:lnTo>
                  <a:lnTo>
                    <a:pt x="454" y="251"/>
                  </a:lnTo>
                  <a:lnTo>
                    <a:pt x="446" y="257"/>
                  </a:lnTo>
                  <a:lnTo>
                    <a:pt x="437" y="263"/>
                  </a:lnTo>
                  <a:lnTo>
                    <a:pt x="432" y="268"/>
                  </a:lnTo>
                  <a:lnTo>
                    <a:pt x="421" y="274"/>
                  </a:lnTo>
                  <a:lnTo>
                    <a:pt x="412" y="276"/>
                  </a:lnTo>
                  <a:lnTo>
                    <a:pt x="403" y="282"/>
                  </a:lnTo>
                  <a:lnTo>
                    <a:pt x="396" y="287"/>
                  </a:lnTo>
                  <a:lnTo>
                    <a:pt x="387" y="293"/>
                  </a:lnTo>
                  <a:lnTo>
                    <a:pt x="378" y="299"/>
                  </a:lnTo>
                  <a:lnTo>
                    <a:pt x="366" y="303"/>
                  </a:lnTo>
                  <a:lnTo>
                    <a:pt x="358" y="307"/>
                  </a:lnTo>
                  <a:lnTo>
                    <a:pt x="348" y="313"/>
                  </a:lnTo>
                  <a:lnTo>
                    <a:pt x="341" y="318"/>
                  </a:lnTo>
                  <a:lnTo>
                    <a:pt x="333" y="324"/>
                  </a:lnTo>
                  <a:lnTo>
                    <a:pt x="321" y="328"/>
                  </a:lnTo>
                  <a:lnTo>
                    <a:pt x="312" y="332"/>
                  </a:lnTo>
                  <a:lnTo>
                    <a:pt x="303" y="337"/>
                  </a:lnTo>
                  <a:lnTo>
                    <a:pt x="296" y="343"/>
                  </a:lnTo>
                  <a:lnTo>
                    <a:pt x="286" y="349"/>
                  </a:lnTo>
                  <a:lnTo>
                    <a:pt x="279" y="353"/>
                  </a:lnTo>
                  <a:lnTo>
                    <a:pt x="271" y="356"/>
                  </a:lnTo>
                  <a:lnTo>
                    <a:pt x="261" y="363"/>
                  </a:lnTo>
                  <a:lnTo>
                    <a:pt x="253" y="368"/>
                  </a:lnTo>
                  <a:lnTo>
                    <a:pt x="245" y="372"/>
                  </a:lnTo>
                  <a:lnTo>
                    <a:pt x="239" y="378"/>
                  </a:lnTo>
                  <a:lnTo>
                    <a:pt x="232" y="381"/>
                  </a:lnTo>
                  <a:lnTo>
                    <a:pt x="223" y="384"/>
                  </a:lnTo>
                  <a:lnTo>
                    <a:pt x="216" y="392"/>
                  </a:lnTo>
                  <a:lnTo>
                    <a:pt x="207" y="393"/>
                  </a:lnTo>
                  <a:lnTo>
                    <a:pt x="202" y="397"/>
                  </a:lnTo>
                  <a:lnTo>
                    <a:pt x="195" y="403"/>
                  </a:lnTo>
                  <a:lnTo>
                    <a:pt x="189" y="409"/>
                  </a:lnTo>
                  <a:lnTo>
                    <a:pt x="181" y="412"/>
                  </a:lnTo>
                  <a:lnTo>
                    <a:pt x="177" y="417"/>
                  </a:lnTo>
                  <a:lnTo>
                    <a:pt x="170" y="418"/>
                  </a:lnTo>
                  <a:lnTo>
                    <a:pt x="166" y="422"/>
                  </a:lnTo>
                  <a:lnTo>
                    <a:pt x="161" y="428"/>
                  </a:lnTo>
                  <a:lnTo>
                    <a:pt x="156" y="430"/>
                  </a:lnTo>
                  <a:lnTo>
                    <a:pt x="150" y="434"/>
                  </a:lnTo>
                  <a:lnTo>
                    <a:pt x="143" y="445"/>
                  </a:lnTo>
                  <a:lnTo>
                    <a:pt x="136" y="447"/>
                  </a:lnTo>
                  <a:lnTo>
                    <a:pt x="128" y="453"/>
                  </a:lnTo>
                  <a:lnTo>
                    <a:pt x="121" y="460"/>
                  </a:lnTo>
                  <a:lnTo>
                    <a:pt x="115" y="467"/>
                  </a:lnTo>
                  <a:lnTo>
                    <a:pt x="108" y="474"/>
                  </a:lnTo>
                  <a:lnTo>
                    <a:pt x="103" y="481"/>
                  </a:lnTo>
                  <a:lnTo>
                    <a:pt x="96" y="487"/>
                  </a:lnTo>
                  <a:lnTo>
                    <a:pt x="90" y="495"/>
                  </a:lnTo>
                  <a:lnTo>
                    <a:pt x="86" y="501"/>
                  </a:lnTo>
                  <a:lnTo>
                    <a:pt x="78" y="510"/>
                  </a:lnTo>
                  <a:lnTo>
                    <a:pt x="71" y="517"/>
                  </a:lnTo>
                  <a:lnTo>
                    <a:pt x="65" y="525"/>
                  </a:lnTo>
                  <a:lnTo>
                    <a:pt x="61" y="531"/>
                  </a:lnTo>
                  <a:lnTo>
                    <a:pt x="53" y="541"/>
                  </a:lnTo>
                  <a:lnTo>
                    <a:pt x="48" y="547"/>
                  </a:lnTo>
                  <a:lnTo>
                    <a:pt x="45" y="556"/>
                  </a:lnTo>
                  <a:lnTo>
                    <a:pt x="40" y="566"/>
                  </a:lnTo>
                  <a:lnTo>
                    <a:pt x="35" y="572"/>
                  </a:lnTo>
                  <a:lnTo>
                    <a:pt x="28" y="576"/>
                  </a:lnTo>
                  <a:lnTo>
                    <a:pt x="23" y="587"/>
                  </a:lnTo>
                  <a:lnTo>
                    <a:pt x="19" y="593"/>
                  </a:lnTo>
                  <a:lnTo>
                    <a:pt x="18" y="600"/>
                  </a:lnTo>
                  <a:lnTo>
                    <a:pt x="15" y="606"/>
                  </a:lnTo>
                  <a:lnTo>
                    <a:pt x="12" y="613"/>
                  </a:lnTo>
                  <a:lnTo>
                    <a:pt x="8" y="621"/>
                  </a:lnTo>
                  <a:lnTo>
                    <a:pt x="6" y="625"/>
                  </a:lnTo>
                  <a:lnTo>
                    <a:pt x="3" y="630"/>
                  </a:lnTo>
                  <a:lnTo>
                    <a:pt x="3" y="635"/>
                  </a:lnTo>
                  <a:lnTo>
                    <a:pt x="3" y="638"/>
                  </a:lnTo>
                  <a:lnTo>
                    <a:pt x="3" y="643"/>
                  </a:lnTo>
                  <a:lnTo>
                    <a:pt x="0" y="647"/>
                  </a:lnTo>
                  <a:lnTo>
                    <a:pt x="3" y="650"/>
                  </a:lnTo>
                  <a:lnTo>
                    <a:pt x="3" y="6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51" y="500"/>
              <a:ext cx="167" cy="199"/>
            </a:xfrm>
            <a:custGeom>
              <a:avLst/>
              <a:gdLst>
                <a:gd name="T0" fmla="*/ 23 w 670"/>
                <a:gd name="T1" fmla="*/ 159 h 797"/>
                <a:gd name="T2" fmla="*/ 56 w 670"/>
                <a:gd name="T3" fmla="*/ 165 h 797"/>
                <a:gd name="T4" fmla="*/ 89 w 670"/>
                <a:gd name="T5" fmla="*/ 178 h 797"/>
                <a:gd name="T6" fmla="*/ 112 w 670"/>
                <a:gd name="T7" fmla="*/ 186 h 797"/>
                <a:gd name="T8" fmla="*/ 137 w 670"/>
                <a:gd name="T9" fmla="*/ 200 h 797"/>
                <a:gd name="T10" fmla="*/ 165 w 670"/>
                <a:gd name="T11" fmla="*/ 219 h 797"/>
                <a:gd name="T12" fmla="*/ 191 w 670"/>
                <a:gd name="T13" fmla="*/ 244 h 797"/>
                <a:gd name="T14" fmla="*/ 220 w 670"/>
                <a:gd name="T15" fmla="*/ 274 h 797"/>
                <a:gd name="T16" fmla="*/ 246 w 670"/>
                <a:gd name="T17" fmla="*/ 312 h 797"/>
                <a:gd name="T18" fmla="*/ 279 w 670"/>
                <a:gd name="T19" fmla="*/ 363 h 797"/>
                <a:gd name="T20" fmla="*/ 307 w 670"/>
                <a:gd name="T21" fmla="*/ 424 h 797"/>
                <a:gd name="T22" fmla="*/ 327 w 670"/>
                <a:gd name="T23" fmla="*/ 486 h 797"/>
                <a:gd name="T24" fmla="*/ 345 w 670"/>
                <a:gd name="T25" fmla="*/ 541 h 797"/>
                <a:gd name="T26" fmla="*/ 352 w 670"/>
                <a:gd name="T27" fmla="*/ 588 h 797"/>
                <a:gd name="T28" fmla="*/ 357 w 670"/>
                <a:gd name="T29" fmla="*/ 632 h 797"/>
                <a:gd name="T30" fmla="*/ 357 w 670"/>
                <a:gd name="T31" fmla="*/ 671 h 797"/>
                <a:gd name="T32" fmla="*/ 354 w 670"/>
                <a:gd name="T33" fmla="*/ 705 h 797"/>
                <a:gd name="T34" fmla="*/ 352 w 670"/>
                <a:gd name="T35" fmla="*/ 734 h 797"/>
                <a:gd name="T36" fmla="*/ 348 w 670"/>
                <a:gd name="T37" fmla="*/ 757 h 797"/>
                <a:gd name="T38" fmla="*/ 348 w 670"/>
                <a:gd name="T39" fmla="*/ 784 h 797"/>
                <a:gd name="T40" fmla="*/ 365 w 670"/>
                <a:gd name="T41" fmla="*/ 797 h 797"/>
                <a:gd name="T42" fmla="*/ 392 w 670"/>
                <a:gd name="T43" fmla="*/ 797 h 797"/>
                <a:gd name="T44" fmla="*/ 420 w 670"/>
                <a:gd name="T45" fmla="*/ 793 h 797"/>
                <a:gd name="T46" fmla="*/ 448 w 670"/>
                <a:gd name="T47" fmla="*/ 782 h 797"/>
                <a:gd name="T48" fmla="*/ 478 w 670"/>
                <a:gd name="T49" fmla="*/ 768 h 797"/>
                <a:gd name="T50" fmla="*/ 505 w 670"/>
                <a:gd name="T51" fmla="*/ 751 h 797"/>
                <a:gd name="T52" fmla="*/ 533 w 670"/>
                <a:gd name="T53" fmla="*/ 732 h 797"/>
                <a:gd name="T54" fmla="*/ 558 w 670"/>
                <a:gd name="T55" fmla="*/ 711 h 797"/>
                <a:gd name="T56" fmla="*/ 583 w 670"/>
                <a:gd name="T57" fmla="*/ 691 h 797"/>
                <a:gd name="T58" fmla="*/ 608 w 670"/>
                <a:gd name="T59" fmla="*/ 662 h 797"/>
                <a:gd name="T60" fmla="*/ 645 w 670"/>
                <a:gd name="T61" fmla="*/ 621 h 797"/>
                <a:gd name="T62" fmla="*/ 663 w 670"/>
                <a:gd name="T63" fmla="*/ 596 h 797"/>
                <a:gd name="T64" fmla="*/ 669 w 670"/>
                <a:gd name="T65" fmla="*/ 569 h 797"/>
                <a:gd name="T66" fmla="*/ 670 w 670"/>
                <a:gd name="T67" fmla="*/ 538 h 797"/>
                <a:gd name="T68" fmla="*/ 670 w 670"/>
                <a:gd name="T69" fmla="*/ 513 h 797"/>
                <a:gd name="T70" fmla="*/ 665 w 670"/>
                <a:gd name="T71" fmla="*/ 483 h 797"/>
                <a:gd name="T72" fmla="*/ 663 w 670"/>
                <a:gd name="T73" fmla="*/ 449 h 797"/>
                <a:gd name="T74" fmla="*/ 657 w 670"/>
                <a:gd name="T75" fmla="*/ 413 h 797"/>
                <a:gd name="T76" fmla="*/ 646 w 670"/>
                <a:gd name="T77" fmla="*/ 376 h 797"/>
                <a:gd name="T78" fmla="*/ 636 w 670"/>
                <a:gd name="T79" fmla="*/ 340 h 797"/>
                <a:gd name="T80" fmla="*/ 621 w 670"/>
                <a:gd name="T81" fmla="*/ 298 h 797"/>
                <a:gd name="T82" fmla="*/ 605 w 670"/>
                <a:gd name="T83" fmla="*/ 258 h 797"/>
                <a:gd name="T84" fmla="*/ 588 w 670"/>
                <a:gd name="T85" fmla="*/ 219 h 797"/>
                <a:gd name="T86" fmla="*/ 566 w 670"/>
                <a:gd name="T87" fmla="*/ 186 h 797"/>
                <a:gd name="T88" fmla="*/ 549 w 670"/>
                <a:gd name="T89" fmla="*/ 159 h 797"/>
                <a:gd name="T90" fmla="*/ 527 w 670"/>
                <a:gd name="T91" fmla="*/ 134 h 797"/>
                <a:gd name="T92" fmla="*/ 505 w 670"/>
                <a:gd name="T93" fmla="*/ 111 h 797"/>
                <a:gd name="T94" fmla="*/ 473 w 670"/>
                <a:gd name="T95" fmla="*/ 81 h 797"/>
                <a:gd name="T96" fmla="*/ 444 w 670"/>
                <a:gd name="T97" fmla="*/ 56 h 797"/>
                <a:gd name="T98" fmla="*/ 412 w 670"/>
                <a:gd name="T99" fmla="*/ 36 h 797"/>
                <a:gd name="T100" fmla="*/ 375 w 670"/>
                <a:gd name="T101" fmla="*/ 15 h 797"/>
                <a:gd name="T102" fmla="*/ 345 w 670"/>
                <a:gd name="T103" fmla="*/ 4 h 797"/>
                <a:gd name="T104" fmla="*/ 320 w 670"/>
                <a:gd name="T105" fmla="*/ 0 h 797"/>
                <a:gd name="T106" fmla="*/ 282 w 670"/>
                <a:gd name="T107" fmla="*/ 6 h 797"/>
                <a:gd name="T108" fmla="*/ 256 w 670"/>
                <a:gd name="T109" fmla="*/ 11 h 797"/>
                <a:gd name="T110" fmla="*/ 227 w 670"/>
                <a:gd name="T111" fmla="*/ 19 h 797"/>
                <a:gd name="T112" fmla="*/ 191 w 670"/>
                <a:gd name="T113" fmla="*/ 29 h 797"/>
                <a:gd name="T114" fmla="*/ 152 w 670"/>
                <a:gd name="T115" fmla="*/ 45 h 797"/>
                <a:gd name="T116" fmla="*/ 117 w 670"/>
                <a:gd name="T117" fmla="*/ 56 h 797"/>
                <a:gd name="T118" fmla="*/ 83 w 670"/>
                <a:gd name="T119" fmla="*/ 70 h 797"/>
                <a:gd name="T120" fmla="*/ 46 w 670"/>
                <a:gd name="T121" fmla="*/ 90 h 797"/>
                <a:gd name="T122" fmla="*/ 19 w 670"/>
                <a:gd name="T123" fmla="*/ 106 h 797"/>
                <a:gd name="T124" fmla="*/ 0 w 670"/>
                <a:gd name="T125" fmla="*/ 13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0" h="797">
                  <a:moveTo>
                    <a:pt x="4" y="145"/>
                  </a:moveTo>
                  <a:lnTo>
                    <a:pt x="8" y="149"/>
                  </a:lnTo>
                  <a:lnTo>
                    <a:pt x="14" y="154"/>
                  </a:lnTo>
                  <a:lnTo>
                    <a:pt x="19" y="157"/>
                  </a:lnTo>
                  <a:lnTo>
                    <a:pt x="23" y="159"/>
                  </a:lnTo>
                  <a:lnTo>
                    <a:pt x="28" y="161"/>
                  </a:lnTo>
                  <a:lnTo>
                    <a:pt x="33" y="161"/>
                  </a:lnTo>
                  <a:lnTo>
                    <a:pt x="39" y="165"/>
                  </a:lnTo>
                  <a:lnTo>
                    <a:pt x="48" y="165"/>
                  </a:lnTo>
                  <a:lnTo>
                    <a:pt x="56" y="165"/>
                  </a:lnTo>
                  <a:lnTo>
                    <a:pt x="64" y="170"/>
                  </a:lnTo>
                  <a:lnTo>
                    <a:pt x="71" y="170"/>
                  </a:lnTo>
                  <a:lnTo>
                    <a:pt x="81" y="175"/>
                  </a:lnTo>
                  <a:lnTo>
                    <a:pt x="85" y="175"/>
                  </a:lnTo>
                  <a:lnTo>
                    <a:pt x="89" y="178"/>
                  </a:lnTo>
                  <a:lnTo>
                    <a:pt x="94" y="179"/>
                  </a:lnTo>
                  <a:lnTo>
                    <a:pt x="99" y="182"/>
                  </a:lnTo>
                  <a:lnTo>
                    <a:pt x="103" y="182"/>
                  </a:lnTo>
                  <a:lnTo>
                    <a:pt x="107" y="184"/>
                  </a:lnTo>
                  <a:lnTo>
                    <a:pt x="112" y="186"/>
                  </a:lnTo>
                  <a:lnTo>
                    <a:pt x="117" y="191"/>
                  </a:lnTo>
                  <a:lnTo>
                    <a:pt x="124" y="194"/>
                  </a:lnTo>
                  <a:lnTo>
                    <a:pt x="127" y="195"/>
                  </a:lnTo>
                  <a:lnTo>
                    <a:pt x="132" y="198"/>
                  </a:lnTo>
                  <a:lnTo>
                    <a:pt x="137" y="200"/>
                  </a:lnTo>
                  <a:lnTo>
                    <a:pt x="142" y="203"/>
                  </a:lnTo>
                  <a:lnTo>
                    <a:pt x="146" y="207"/>
                  </a:lnTo>
                  <a:lnTo>
                    <a:pt x="153" y="208"/>
                  </a:lnTo>
                  <a:lnTo>
                    <a:pt x="161" y="213"/>
                  </a:lnTo>
                  <a:lnTo>
                    <a:pt x="165" y="219"/>
                  </a:lnTo>
                  <a:lnTo>
                    <a:pt x="169" y="223"/>
                  </a:lnTo>
                  <a:lnTo>
                    <a:pt x="174" y="228"/>
                  </a:lnTo>
                  <a:lnTo>
                    <a:pt x="181" y="232"/>
                  </a:lnTo>
                  <a:lnTo>
                    <a:pt x="186" y="237"/>
                  </a:lnTo>
                  <a:lnTo>
                    <a:pt x="191" y="244"/>
                  </a:lnTo>
                  <a:lnTo>
                    <a:pt x="199" y="249"/>
                  </a:lnTo>
                  <a:lnTo>
                    <a:pt x="202" y="255"/>
                  </a:lnTo>
                  <a:lnTo>
                    <a:pt x="208" y="258"/>
                  </a:lnTo>
                  <a:lnTo>
                    <a:pt x="216" y="267"/>
                  </a:lnTo>
                  <a:lnTo>
                    <a:pt x="220" y="274"/>
                  </a:lnTo>
                  <a:lnTo>
                    <a:pt x="227" y="280"/>
                  </a:lnTo>
                  <a:lnTo>
                    <a:pt x="231" y="288"/>
                  </a:lnTo>
                  <a:lnTo>
                    <a:pt x="236" y="296"/>
                  </a:lnTo>
                  <a:lnTo>
                    <a:pt x="241" y="303"/>
                  </a:lnTo>
                  <a:lnTo>
                    <a:pt x="246" y="312"/>
                  </a:lnTo>
                  <a:lnTo>
                    <a:pt x="254" y="323"/>
                  </a:lnTo>
                  <a:lnTo>
                    <a:pt x="260" y="328"/>
                  </a:lnTo>
                  <a:lnTo>
                    <a:pt x="265" y="342"/>
                  </a:lnTo>
                  <a:lnTo>
                    <a:pt x="273" y="349"/>
                  </a:lnTo>
                  <a:lnTo>
                    <a:pt x="279" y="363"/>
                  </a:lnTo>
                  <a:lnTo>
                    <a:pt x="285" y="374"/>
                  </a:lnTo>
                  <a:lnTo>
                    <a:pt x="290" y="390"/>
                  </a:lnTo>
                  <a:lnTo>
                    <a:pt x="298" y="403"/>
                  </a:lnTo>
                  <a:lnTo>
                    <a:pt x="302" y="413"/>
                  </a:lnTo>
                  <a:lnTo>
                    <a:pt x="307" y="424"/>
                  </a:lnTo>
                  <a:lnTo>
                    <a:pt x="311" y="438"/>
                  </a:lnTo>
                  <a:lnTo>
                    <a:pt x="319" y="453"/>
                  </a:lnTo>
                  <a:lnTo>
                    <a:pt x="320" y="463"/>
                  </a:lnTo>
                  <a:lnTo>
                    <a:pt x="325" y="475"/>
                  </a:lnTo>
                  <a:lnTo>
                    <a:pt x="327" y="486"/>
                  </a:lnTo>
                  <a:lnTo>
                    <a:pt x="332" y="496"/>
                  </a:lnTo>
                  <a:lnTo>
                    <a:pt x="334" y="507"/>
                  </a:lnTo>
                  <a:lnTo>
                    <a:pt x="338" y="519"/>
                  </a:lnTo>
                  <a:lnTo>
                    <a:pt x="340" y="530"/>
                  </a:lnTo>
                  <a:lnTo>
                    <a:pt x="345" y="541"/>
                  </a:lnTo>
                  <a:lnTo>
                    <a:pt x="345" y="550"/>
                  </a:lnTo>
                  <a:lnTo>
                    <a:pt x="348" y="559"/>
                  </a:lnTo>
                  <a:lnTo>
                    <a:pt x="348" y="569"/>
                  </a:lnTo>
                  <a:lnTo>
                    <a:pt x="350" y="580"/>
                  </a:lnTo>
                  <a:lnTo>
                    <a:pt x="352" y="588"/>
                  </a:lnTo>
                  <a:lnTo>
                    <a:pt x="352" y="599"/>
                  </a:lnTo>
                  <a:lnTo>
                    <a:pt x="352" y="607"/>
                  </a:lnTo>
                  <a:lnTo>
                    <a:pt x="354" y="616"/>
                  </a:lnTo>
                  <a:lnTo>
                    <a:pt x="354" y="625"/>
                  </a:lnTo>
                  <a:lnTo>
                    <a:pt x="357" y="632"/>
                  </a:lnTo>
                  <a:lnTo>
                    <a:pt x="357" y="641"/>
                  </a:lnTo>
                  <a:lnTo>
                    <a:pt x="357" y="650"/>
                  </a:lnTo>
                  <a:lnTo>
                    <a:pt x="357" y="658"/>
                  </a:lnTo>
                  <a:lnTo>
                    <a:pt x="357" y="666"/>
                  </a:lnTo>
                  <a:lnTo>
                    <a:pt x="357" y="671"/>
                  </a:lnTo>
                  <a:lnTo>
                    <a:pt x="357" y="680"/>
                  </a:lnTo>
                  <a:lnTo>
                    <a:pt x="357" y="687"/>
                  </a:lnTo>
                  <a:lnTo>
                    <a:pt x="354" y="692"/>
                  </a:lnTo>
                  <a:lnTo>
                    <a:pt x="354" y="699"/>
                  </a:lnTo>
                  <a:lnTo>
                    <a:pt x="354" y="705"/>
                  </a:lnTo>
                  <a:lnTo>
                    <a:pt x="352" y="711"/>
                  </a:lnTo>
                  <a:lnTo>
                    <a:pt x="352" y="717"/>
                  </a:lnTo>
                  <a:lnTo>
                    <a:pt x="352" y="724"/>
                  </a:lnTo>
                  <a:lnTo>
                    <a:pt x="352" y="729"/>
                  </a:lnTo>
                  <a:lnTo>
                    <a:pt x="352" y="734"/>
                  </a:lnTo>
                  <a:lnTo>
                    <a:pt x="350" y="738"/>
                  </a:lnTo>
                  <a:lnTo>
                    <a:pt x="350" y="742"/>
                  </a:lnTo>
                  <a:lnTo>
                    <a:pt x="350" y="747"/>
                  </a:lnTo>
                  <a:lnTo>
                    <a:pt x="348" y="751"/>
                  </a:lnTo>
                  <a:lnTo>
                    <a:pt x="348" y="757"/>
                  </a:lnTo>
                  <a:lnTo>
                    <a:pt x="348" y="761"/>
                  </a:lnTo>
                  <a:lnTo>
                    <a:pt x="348" y="765"/>
                  </a:lnTo>
                  <a:lnTo>
                    <a:pt x="348" y="772"/>
                  </a:lnTo>
                  <a:lnTo>
                    <a:pt x="348" y="779"/>
                  </a:lnTo>
                  <a:lnTo>
                    <a:pt x="348" y="784"/>
                  </a:lnTo>
                  <a:lnTo>
                    <a:pt x="350" y="788"/>
                  </a:lnTo>
                  <a:lnTo>
                    <a:pt x="352" y="793"/>
                  </a:lnTo>
                  <a:lnTo>
                    <a:pt x="357" y="795"/>
                  </a:lnTo>
                  <a:lnTo>
                    <a:pt x="358" y="797"/>
                  </a:lnTo>
                  <a:lnTo>
                    <a:pt x="365" y="797"/>
                  </a:lnTo>
                  <a:lnTo>
                    <a:pt x="370" y="797"/>
                  </a:lnTo>
                  <a:lnTo>
                    <a:pt x="375" y="797"/>
                  </a:lnTo>
                  <a:lnTo>
                    <a:pt x="379" y="797"/>
                  </a:lnTo>
                  <a:lnTo>
                    <a:pt x="387" y="797"/>
                  </a:lnTo>
                  <a:lnTo>
                    <a:pt x="392" y="797"/>
                  </a:lnTo>
                  <a:lnTo>
                    <a:pt x="398" y="797"/>
                  </a:lnTo>
                  <a:lnTo>
                    <a:pt x="403" y="795"/>
                  </a:lnTo>
                  <a:lnTo>
                    <a:pt x="409" y="795"/>
                  </a:lnTo>
                  <a:lnTo>
                    <a:pt x="413" y="793"/>
                  </a:lnTo>
                  <a:lnTo>
                    <a:pt x="420" y="793"/>
                  </a:lnTo>
                  <a:lnTo>
                    <a:pt x="425" y="790"/>
                  </a:lnTo>
                  <a:lnTo>
                    <a:pt x="432" y="788"/>
                  </a:lnTo>
                  <a:lnTo>
                    <a:pt x="437" y="787"/>
                  </a:lnTo>
                  <a:lnTo>
                    <a:pt x="444" y="784"/>
                  </a:lnTo>
                  <a:lnTo>
                    <a:pt x="448" y="782"/>
                  </a:lnTo>
                  <a:lnTo>
                    <a:pt x="456" y="779"/>
                  </a:lnTo>
                  <a:lnTo>
                    <a:pt x="459" y="776"/>
                  </a:lnTo>
                  <a:lnTo>
                    <a:pt x="467" y="775"/>
                  </a:lnTo>
                  <a:lnTo>
                    <a:pt x="471" y="770"/>
                  </a:lnTo>
                  <a:lnTo>
                    <a:pt x="478" y="768"/>
                  </a:lnTo>
                  <a:lnTo>
                    <a:pt x="483" y="763"/>
                  </a:lnTo>
                  <a:lnTo>
                    <a:pt x="487" y="761"/>
                  </a:lnTo>
                  <a:lnTo>
                    <a:pt x="494" y="759"/>
                  </a:lnTo>
                  <a:lnTo>
                    <a:pt x="502" y="757"/>
                  </a:lnTo>
                  <a:lnTo>
                    <a:pt x="505" y="751"/>
                  </a:lnTo>
                  <a:lnTo>
                    <a:pt x="512" y="747"/>
                  </a:lnTo>
                  <a:lnTo>
                    <a:pt x="517" y="742"/>
                  </a:lnTo>
                  <a:lnTo>
                    <a:pt x="521" y="740"/>
                  </a:lnTo>
                  <a:lnTo>
                    <a:pt x="528" y="734"/>
                  </a:lnTo>
                  <a:lnTo>
                    <a:pt x="533" y="732"/>
                  </a:lnTo>
                  <a:lnTo>
                    <a:pt x="537" y="726"/>
                  </a:lnTo>
                  <a:lnTo>
                    <a:pt x="545" y="724"/>
                  </a:lnTo>
                  <a:lnTo>
                    <a:pt x="549" y="717"/>
                  </a:lnTo>
                  <a:lnTo>
                    <a:pt x="553" y="713"/>
                  </a:lnTo>
                  <a:lnTo>
                    <a:pt x="558" y="711"/>
                  </a:lnTo>
                  <a:lnTo>
                    <a:pt x="563" y="705"/>
                  </a:lnTo>
                  <a:lnTo>
                    <a:pt x="570" y="701"/>
                  </a:lnTo>
                  <a:lnTo>
                    <a:pt x="574" y="696"/>
                  </a:lnTo>
                  <a:lnTo>
                    <a:pt x="578" y="692"/>
                  </a:lnTo>
                  <a:lnTo>
                    <a:pt x="583" y="691"/>
                  </a:lnTo>
                  <a:lnTo>
                    <a:pt x="588" y="683"/>
                  </a:lnTo>
                  <a:lnTo>
                    <a:pt x="591" y="680"/>
                  </a:lnTo>
                  <a:lnTo>
                    <a:pt x="595" y="676"/>
                  </a:lnTo>
                  <a:lnTo>
                    <a:pt x="602" y="671"/>
                  </a:lnTo>
                  <a:lnTo>
                    <a:pt x="608" y="662"/>
                  </a:lnTo>
                  <a:lnTo>
                    <a:pt x="617" y="655"/>
                  </a:lnTo>
                  <a:lnTo>
                    <a:pt x="625" y="646"/>
                  </a:lnTo>
                  <a:lnTo>
                    <a:pt x="630" y="637"/>
                  </a:lnTo>
                  <a:lnTo>
                    <a:pt x="638" y="630"/>
                  </a:lnTo>
                  <a:lnTo>
                    <a:pt x="645" y="621"/>
                  </a:lnTo>
                  <a:lnTo>
                    <a:pt x="650" y="616"/>
                  </a:lnTo>
                  <a:lnTo>
                    <a:pt x="654" y="611"/>
                  </a:lnTo>
                  <a:lnTo>
                    <a:pt x="658" y="605"/>
                  </a:lnTo>
                  <a:lnTo>
                    <a:pt x="663" y="601"/>
                  </a:lnTo>
                  <a:lnTo>
                    <a:pt x="663" y="596"/>
                  </a:lnTo>
                  <a:lnTo>
                    <a:pt x="665" y="591"/>
                  </a:lnTo>
                  <a:lnTo>
                    <a:pt x="665" y="587"/>
                  </a:lnTo>
                  <a:lnTo>
                    <a:pt x="669" y="582"/>
                  </a:lnTo>
                  <a:lnTo>
                    <a:pt x="669" y="576"/>
                  </a:lnTo>
                  <a:lnTo>
                    <a:pt x="669" y="569"/>
                  </a:lnTo>
                  <a:lnTo>
                    <a:pt x="670" y="55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4"/>
                  </a:lnTo>
                  <a:lnTo>
                    <a:pt x="670" y="538"/>
                  </a:lnTo>
                  <a:lnTo>
                    <a:pt x="670" y="534"/>
                  </a:lnTo>
                  <a:lnTo>
                    <a:pt x="670" y="530"/>
                  </a:lnTo>
                  <a:lnTo>
                    <a:pt x="670" y="522"/>
                  </a:lnTo>
                  <a:lnTo>
                    <a:pt x="670" y="519"/>
                  </a:lnTo>
                  <a:lnTo>
                    <a:pt x="670" y="513"/>
                  </a:lnTo>
                  <a:lnTo>
                    <a:pt x="669" y="507"/>
                  </a:lnTo>
                  <a:lnTo>
                    <a:pt x="669" y="500"/>
                  </a:lnTo>
                  <a:lnTo>
                    <a:pt x="669" y="496"/>
                  </a:lnTo>
                  <a:lnTo>
                    <a:pt x="669" y="488"/>
                  </a:lnTo>
                  <a:lnTo>
                    <a:pt x="665" y="483"/>
                  </a:lnTo>
                  <a:lnTo>
                    <a:pt x="665" y="475"/>
                  </a:lnTo>
                  <a:lnTo>
                    <a:pt x="665" y="470"/>
                  </a:lnTo>
                  <a:lnTo>
                    <a:pt x="665" y="463"/>
                  </a:lnTo>
                  <a:lnTo>
                    <a:pt x="663" y="457"/>
                  </a:lnTo>
                  <a:lnTo>
                    <a:pt x="663" y="449"/>
                  </a:lnTo>
                  <a:lnTo>
                    <a:pt x="661" y="442"/>
                  </a:lnTo>
                  <a:lnTo>
                    <a:pt x="661" y="438"/>
                  </a:lnTo>
                  <a:lnTo>
                    <a:pt x="658" y="429"/>
                  </a:lnTo>
                  <a:lnTo>
                    <a:pt x="658" y="423"/>
                  </a:lnTo>
                  <a:lnTo>
                    <a:pt x="657" y="413"/>
                  </a:lnTo>
                  <a:lnTo>
                    <a:pt x="654" y="408"/>
                  </a:lnTo>
                  <a:lnTo>
                    <a:pt x="654" y="399"/>
                  </a:lnTo>
                  <a:lnTo>
                    <a:pt x="651" y="392"/>
                  </a:lnTo>
                  <a:lnTo>
                    <a:pt x="650" y="386"/>
                  </a:lnTo>
                  <a:lnTo>
                    <a:pt x="646" y="376"/>
                  </a:lnTo>
                  <a:lnTo>
                    <a:pt x="645" y="369"/>
                  </a:lnTo>
                  <a:lnTo>
                    <a:pt x="645" y="363"/>
                  </a:lnTo>
                  <a:lnTo>
                    <a:pt x="640" y="353"/>
                  </a:lnTo>
                  <a:lnTo>
                    <a:pt x="640" y="348"/>
                  </a:lnTo>
                  <a:lnTo>
                    <a:pt x="636" y="340"/>
                  </a:lnTo>
                  <a:lnTo>
                    <a:pt x="633" y="330"/>
                  </a:lnTo>
                  <a:lnTo>
                    <a:pt x="630" y="323"/>
                  </a:lnTo>
                  <a:lnTo>
                    <a:pt x="629" y="313"/>
                  </a:lnTo>
                  <a:lnTo>
                    <a:pt x="625" y="308"/>
                  </a:lnTo>
                  <a:lnTo>
                    <a:pt x="621" y="298"/>
                  </a:lnTo>
                  <a:lnTo>
                    <a:pt x="620" y="292"/>
                  </a:lnTo>
                  <a:lnTo>
                    <a:pt x="617" y="283"/>
                  </a:lnTo>
                  <a:lnTo>
                    <a:pt x="613" y="275"/>
                  </a:lnTo>
                  <a:lnTo>
                    <a:pt x="611" y="267"/>
                  </a:lnTo>
                  <a:lnTo>
                    <a:pt x="605" y="258"/>
                  </a:lnTo>
                  <a:lnTo>
                    <a:pt x="604" y="250"/>
                  </a:lnTo>
                  <a:lnTo>
                    <a:pt x="600" y="244"/>
                  </a:lnTo>
                  <a:lnTo>
                    <a:pt x="595" y="237"/>
                  </a:lnTo>
                  <a:lnTo>
                    <a:pt x="591" y="225"/>
                  </a:lnTo>
                  <a:lnTo>
                    <a:pt x="588" y="219"/>
                  </a:lnTo>
                  <a:lnTo>
                    <a:pt x="583" y="212"/>
                  </a:lnTo>
                  <a:lnTo>
                    <a:pt x="578" y="207"/>
                  </a:lnTo>
                  <a:lnTo>
                    <a:pt x="574" y="200"/>
                  </a:lnTo>
                  <a:lnTo>
                    <a:pt x="571" y="195"/>
                  </a:lnTo>
                  <a:lnTo>
                    <a:pt x="566" y="186"/>
                  </a:lnTo>
                  <a:lnTo>
                    <a:pt x="565" y="182"/>
                  </a:lnTo>
                  <a:lnTo>
                    <a:pt x="561" y="175"/>
                  </a:lnTo>
                  <a:lnTo>
                    <a:pt x="558" y="170"/>
                  </a:lnTo>
                  <a:lnTo>
                    <a:pt x="553" y="165"/>
                  </a:lnTo>
                  <a:lnTo>
                    <a:pt x="549" y="159"/>
                  </a:lnTo>
                  <a:lnTo>
                    <a:pt x="545" y="152"/>
                  </a:lnTo>
                  <a:lnTo>
                    <a:pt x="540" y="149"/>
                  </a:lnTo>
                  <a:lnTo>
                    <a:pt x="536" y="145"/>
                  </a:lnTo>
                  <a:lnTo>
                    <a:pt x="530" y="138"/>
                  </a:lnTo>
                  <a:lnTo>
                    <a:pt x="527" y="134"/>
                  </a:lnTo>
                  <a:lnTo>
                    <a:pt x="524" y="129"/>
                  </a:lnTo>
                  <a:lnTo>
                    <a:pt x="519" y="125"/>
                  </a:lnTo>
                  <a:lnTo>
                    <a:pt x="515" y="120"/>
                  </a:lnTo>
                  <a:lnTo>
                    <a:pt x="511" y="115"/>
                  </a:lnTo>
                  <a:lnTo>
                    <a:pt x="505" y="111"/>
                  </a:lnTo>
                  <a:lnTo>
                    <a:pt x="498" y="102"/>
                  </a:lnTo>
                  <a:lnTo>
                    <a:pt x="487" y="95"/>
                  </a:lnTo>
                  <a:lnTo>
                    <a:pt x="483" y="90"/>
                  </a:lnTo>
                  <a:lnTo>
                    <a:pt x="478" y="84"/>
                  </a:lnTo>
                  <a:lnTo>
                    <a:pt x="473" y="81"/>
                  </a:lnTo>
                  <a:lnTo>
                    <a:pt x="471" y="79"/>
                  </a:lnTo>
                  <a:lnTo>
                    <a:pt x="462" y="70"/>
                  </a:lnTo>
                  <a:lnTo>
                    <a:pt x="456" y="65"/>
                  </a:lnTo>
                  <a:lnTo>
                    <a:pt x="448" y="59"/>
                  </a:lnTo>
                  <a:lnTo>
                    <a:pt x="444" y="56"/>
                  </a:lnTo>
                  <a:lnTo>
                    <a:pt x="442" y="54"/>
                  </a:lnTo>
                  <a:lnTo>
                    <a:pt x="437" y="54"/>
                  </a:lnTo>
                  <a:lnTo>
                    <a:pt x="428" y="46"/>
                  </a:lnTo>
                  <a:lnTo>
                    <a:pt x="420" y="40"/>
                  </a:lnTo>
                  <a:lnTo>
                    <a:pt x="412" y="36"/>
                  </a:lnTo>
                  <a:lnTo>
                    <a:pt x="404" y="31"/>
                  </a:lnTo>
                  <a:lnTo>
                    <a:pt x="398" y="24"/>
                  </a:lnTo>
                  <a:lnTo>
                    <a:pt x="388" y="20"/>
                  </a:lnTo>
                  <a:lnTo>
                    <a:pt x="382" y="19"/>
                  </a:lnTo>
                  <a:lnTo>
                    <a:pt x="375" y="15"/>
                  </a:lnTo>
                  <a:lnTo>
                    <a:pt x="369" y="11"/>
                  </a:lnTo>
                  <a:lnTo>
                    <a:pt x="362" y="11"/>
                  </a:lnTo>
                  <a:lnTo>
                    <a:pt x="357" y="6"/>
                  </a:lnTo>
                  <a:lnTo>
                    <a:pt x="350" y="6"/>
                  </a:lnTo>
                  <a:lnTo>
                    <a:pt x="345" y="4"/>
                  </a:lnTo>
                  <a:lnTo>
                    <a:pt x="340" y="4"/>
                  </a:lnTo>
                  <a:lnTo>
                    <a:pt x="337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20" y="0"/>
                  </a:lnTo>
                  <a:lnTo>
                    <a:pt x="311" y="0"/>
                  </a:lnTo>
                  <a:lnTo>
                    <a:pt x="307" y="4"/>
                  </a:lnTo>
                  <a:lnTo>
                    <a:pt x="298" y="4"/>
                  </a:lnTo>
                  <a:lnTo>
                    <a:pt x="288" y="6"/>
                  </a:lnTo>
                  <a:lnTo>
                    <a:pt x="282" y="6"/>
                  </a:lnTo>
                  <a:lnTo>
                    <a:pt x="279" y="6"/>
                  </a:lnTo>
                  <a:lnTo>
                    <a:pt x="274" y="7"/>
                  </a:lnTo>
                  <a:lnTo>
                    <a:pt x="267" y="11"/>
                  </a:lnTo>
                  <a:lnTo>
                    <a:pt x="263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5" y="15"/>
                  </a:lnTo>
                  <a:lnTo>
                    <a:pt x="241" y="15"/>
                  </a:lnTo>
                  <a:lnTo>
                    <a:pt x="231" y="17"/>
                  </a:lnTo>
                  <a:lnTo>
                    <a:pt x="227" y="19"/>
                  </a:lnTo>
                  <a:lnTo>
                    <a:pt x="220" y="20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5"/>
                  </a:lnTo>
                  <a:lnTo>
                    <a:pt x="191" y="29"/>
                  </a:lnTo>
                  <a:lnTo>
                    <a:pt x="182" y="31"/>
                  </a:lnTo>
                  <a:lnTo>
                    <a:pt x="174" y="36"/>
                  </a:lnTo>
                  <a:lnTo>
                    <a:pt x="166" y="37"/>
                  </a:lnTo>
                  <a:lnTo>
                    <a:pt x="161" y="42"/>
                  </a:lnTo>
                  <a:lnTo>
                    <a:pt x="152" y="45"/>
                  </a:lnTo>
                  <a:lnTo>
                    <a:pt x="142" y="49"/>
                  </a:lnTo>
                  <a:lnTo>
                    <a:pt x="132" y="50"/>
                  </a:lnTo>
                  <a:lnTo>
                    <a:pt x="127" y="56"/>
                  </a:lnTo>
                  <a:lnTo>
                    <a:pt x="121" y="56"/>
                  </a:lnTo>
                  <a:lnTo>
                    <a:pt x="117" y="56"/>
                  </a:lnTo>
                  <a:lnTo>
                    <a:pt x="112" y="58"/>
                  </a:lnTo>
                  <a:lnTo>
                    <a:pt x="110" y="59"/>
                  </a:lnTo>
                  <a:lnTo>
                    <a:pt x="99" y="65"/>
                  </a:lnTo>
                  <a:lnTo>
                    <a:pt x="92" y="67"/>
                  </a:lnTo>
                  <a:lnTo>
                    <a:pt x="83" y="70"/>
                  </a:lnTo>
                  <a:lnTo>
                    <a:pt x="75" y="74"/>
                  </a:lnTo>
                  <a:lnTo>
                    <a:pt x="69" y="79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6" y="90"/>
                  </a:lnTo>
                  <a:lnTo>
                    <a:pt x="39" y="92"/>
                  </a:lnTo>
                  <a:lnTo>
                    <a:pt x="33" y="98"/>
                  </a:lnTo>
                  <a:lnTo>
                    <a:pt x="28" y="99"/>
                  </a:lnTo>
                  <a:lnTo>
                    <a:pt x="23" y="102"/>
                  </a:lnTo>
                  <a:lnTo>
                    <a:pt x="19" y="106"/>
                  </a:lnTo>
                  <a:lnTo>
                    <a:pt x="14" y="111"/>
                  </a:lnTo>
                  <a:lnTo>
                    <a:pt x="8" y="117"/>
                  </a:lnTo>
                  <a:lnTo>
                    <a:pt x="3" y="127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0" y="140"/>
                  </a:lnTo>
                  <a:lnTo>
                    <a:pt x="4" y="145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9" y="439"/>
              <a:ext cx="156" cy="102"/>
            </a:xfrm>
            <a:custGeom>
              <a:avLst/>
              <a:gdLst>
                <a:gd name="T0" fmla="*/ 622 w 625"/>
                <a:gd name="T1" fmla="*/ 67 h 409"/>
                <a:gd name="T2" fmla="*/ 604 w 625"/>
                <a:gd name="T3" fmla="*/ 46 h 409"/>
                <a:gd name="T4" fmla="*/ 583 w 625"/>
                <a:gd name="T5" fmla="*/ 27 h 409"/>
                <a:gd name="T6" fmla="*/ 558 w 625"/>
                <a:gd name="T7" fmla="*/ 15 h 409"/>
                <a:gd name="T8" fmla="*/ 530 w 625"/>
                <a:gd name="T9" fmla="*/ 5 h 409"/>
                <a:gd name="T10" fmla="*/ 505 w 625"/>
                <a:gd name="T11" fmla="*/ 0 h 409"/>
                <a:gd name="T12" fmla="*/ 487 w 625"/>
                <a:gd name="T13" fmla="*/ 0 h 409"/>
                <a:gd name="T14" fmla="*/ 466 w 625"/>
                <a:gd name="T15" fmla="*/ 0 h 409"/>
                <a:gd name="T16" fmla="*/ 446 w 625"/>
                <a:gd name="T17" fmla="*/ 6 h 409"/>
                <a:gd name="T18" fmla="*/ 417 w 625"/>
                <a:gd name="T19" fmla="*/ 13 h 409"/>
                <a:gd name="T20" fmla="*/ 391 w 625"/>
                <a:gd name="T21" fmla="*/ 25 h 409"/>
                <a:gd name="T22" fmla="*/ 360 w 625"/>
                <a:gd name="T23" fmla="*/ 35 h 409"/>
                <a:gd name="T24" fmla="*/ 331 w 625"/>
                <a:gd name="T25" fmla="*/ 48 h 409"/>
                <a:gd name="T26" fmla="*/ 301 w 625"/>
                <a:gd name="T27" fmla="*/ 60 h 409"/>
                <a:gd name="T28" fmla="*/ 274 w 625"/>
                <a:gd name="T29" fmla="*/ 73 h 409"/>
                <a:gd name="T30" fmla="*/ 245 w 625"/>
                <a:gd name="T31" fmla="*/ 86 h 409"/>
                <a:gd name="T32" fmla="*/ 221 w 625"/>
                <a:gd name="T33" fmla="*/ 98 h 409"/>
                <a:gd name="T34" fmla="*/ 203 w 625"/>
                <a:gd name="T35" fmla="*/ 108 h 409"/>
                <a:gd name="T36" fmla="*/ 183 w 625"/>
                <a:gd name="T37" fmla="*/ 119 h 409"/>
                <a:gd name="T38" fmla="*/ 160 w 625"/>
                <a:gd name="T39" fmla="*/ 130 h 409"/>
                <a:gd name="T40" fmla="*/ 135 w 625"/>
                <a:gd name="T41" fmla="*/ 144 h 409"/>
                <a:gd name="T42" fmla="*/ 116 w 625"/>
                <a:gd name="T43" fmla="*/ 157 h 409"/>
                <a:gd name="T44" fmla="*/ 95 w 625"/>
                <a:gd name="T45" fmla="*/ 171 h 409"/>
                <a:gd name="T46" fmla="*/ 75 w 625"/>
                <a:gd name="T47" fmla="*/ 188 h 409"/>
                <a:gd name="T48" fmla="*/ 54 w 625"/>
                <a:gd name="T49" fmla="*/ 201 h 409"/>
                <a:gd name="T50" fmla="*/ 37 w 625"/>
                <a:gd name="T51" fmla="*/ 214 h 409"/>
                <a:gd name="T52" fmla="*/ 14 w 625"/>
                <a:gd name="T53" fmla="*/ 243 h 409"/>
                <a:gd name="T54" fmla="*/ 0 w 625"/>
                <a:gd name="T55" fmla="*/ 268 h 409"/>
                <a:gd name="T56" fmla="*/ 0 w 625"/>
                <a:gd name="T57" fmla="*/ 298 h 409"/>
                <a:gd name="T58" fmla="*/ 1 w 625"/>
                <a:gd name="T59" fmla="*/ 325 h 409"/>
                <a:gd name="T60" fmla="*/ 8 w 625"/>
                <a:gd name="T61" fmla="*/ 350 h 409"/>
                <a:gd name="T62" fmla="*/ 22 w 625"/>
                <a:gd name="T63" fmla="*/ 375 h 409"/>
                <a:gd name="T64" fmla="*/ 41 w 625"/>
                <a:gd name="T65" fmla="*/ 393 h 409"/>
                <a:gd name="T66" fmla="*/ 67 w 625"/>
                <a:gd name="T67" fmla="*/ 405 h 409"/>
                <a:gd name="T68" fmla="*/ 95 w 625"/>
                <a:gd name="T69" fmla="*/ 409 h 409"/>
                <a:gd name="T70" fmla="*/ 118 w 625"/>
                <a:gd name="T71" fmla="*/ 405 h 409"/>
                <a:gd name="T72" fmla="*/ 135 w 625"/>
                <a:gd name="T73" fmla="*/ 398 h 409"/>
                <a:gd name="T74" fmla="*/ 158 w 625"/>
                <a:gd name="T75" fmla="*/ 389 h 409"/>
                <a:gd name="T76" fmla="*/ 183 w 625"/>
                <a:gd name="T77" fmla="*/ 378 h 409"/>
                <a:gd name="T78" fmla="*/ 208 w 625"/>
                <a:gd name="T79" fmla="*/ 364 h 409"/>
                <a:gd name="T80" fmla="*/ 238 w 625"/>
                <a:gd name="T81" fmla="*/ 350 h 409"/>
                <a:gd name="T82" fmla="*/ 267 w 625"/>
                <a:gd name="T83" fmla="*/ 339 h 409"/>
                <a:gd name="T84" fmla="*/ 296 w 625"/>
                <a:gd name="T85" fmla="*/ 323 h 409"/>
                <a:gd name="T86" fmla="*/ 326 w 625"/>
                <a:gd name="T87" fmla="*/ 309 h 409"/>
                <a:gd name="T88" fmla="*/ 356 w 625"/>
                <a:gd name="T89" fmla="*/ 298 h 409"/>
                <a:gd name="T90" fmla="*/ 388 w 625"/>
                <a:gd name="T91" fmla="*/ 281 h 409"/>
                <a:gd name="T92" fmla="*/ 416 w 625"/>
                <a:gd name="T93" fmla="*/ 268 h 409"/>
                <a:gd name="T94" fmla="*/ 442 w 625"/>
                <a:gd name="T95" fmla="*/ 256 h 409"/>
                <a:gd name="T96" fmla="*/ 467 w 625"/>
                <a:gd name="T97" fmla="*/ 248 h 409"/>
                <a:gd name="T98" fmla="*/ 493 w 625"/>
                <a:gd name="T99" fmla="*/ 236 h 409"/>
                <a:gd name="T100" fmla="*/ 514 w 625"/>
                <a:gd name="T101" fmla="*/ 226 h 409"/>
                <a:gd name="T102" fmla="*/ 531 w 625"/>
                <a:gd name="T103" fmla="*/ 222 h 409"/>
                <a:gd name="T104" fmla="*/ 558 w 625"/>
                <a:gd name="T105" fmla="*/ 214 h 409"/>
                <a:gd name="T106" fmla="*/ 575 w 625"/>
                <a:gd name="T107" fmla="*/ 206 h 409"/>
                <a:gd name="T108" fmla="*/ 595 w 625"/>
                <a:gd name="T109" fmla="*/ 193 h 409"/>
                <a:gd name="T110" fmla="*/ 608 w 625"/>
                <a:gd name="T111" fmla="*/ 160 h 409"/>
                <a:gd name="T112" fmla="*/ 612 w 625"/>
                <a:gd name="T113" fmla="*/ 142 h 409"/>
                <a:gd name="T114" fmla="*/ 617 w 625"/>
                <a:gd name="T115" fmla="*/ 121 h 409"/>
                <a:gd name="T116" fmla="*/ 622 w 625"/>
                <a:gd name="T117" fmla="*/ 104 h 409"/>
                <a:gd name="T118" fmla="*/ 625 w 625"/>
                <a:gd name="T119" fmla="*/ 9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5" h="409">
                  <a:moveTo>
                    <a:pt x="625" y="90"/>
                  </a:moveTo>
                  <a:lnTo>
                    <a:pt x="625" y="83"/>
                  </a:lnTo>
                  <a:lnTo>
                    <a:pt x="625" y="73"/>
                  </a:lnTo>
                  <a:lnTo>
                    <a:pt x="622" y="67"/>
                  </a:lnTo>
                  <a:lnTo>
                    <a:pt x="617" y="56"/>
                  </a:lnTo>
                  <a:lnTo>
                    <a:pt x="612" y="52"/>
                  </a:lnTo>
                  <a:lnTo>
                    <a:pt x="610" y="51"/>
                  </a:lnTo>
                  <a:lnTo>
                    <a:pt x="604" y="46"/>
                  </a:lnTo>
                  <a:lnTo>
                    <a:pt x="600" y="42"/>
                  </a:lnTo>
                  <a:lnTo>
                    <a:pt x="595" y="35"/>
                  </a:lnTo>
                  <a:lnTo>
                    <a:pt x="589" y="31"/>
                  </a:lnTo>
                  <a:lnTo>
                    <a:pt x="583" y="27"/>
                  </a:lnTo>
                  <a:lnTo>
                    <a:pt x="575" y="25"/>
                  </a:lnTo>
                  <a:lnTo>
                    <a:pt x="570" y="21"/>
                  </a:lnTo>
                  <a:lnTo>
                    <a:pt x="564" y="18"/>
                  </a:lnTo>
                  <a:lnTo>
                    <a:pt x="558" y="15"/>
                  </a:lnTo>
                  <a:lnTo>
                    <a:pt x="550" y="11"/>
                  </a:lnTo>
                  <a:lnTo>
                    <a:pt x="545" y="10"/>
                  </a:lnTo>
                  <a:lnTo>
                    <a:pt x="537" y="10"/>
                  </a:lnTo>
                  <a:lnTo>
                    <a:pt x="530" y="5"/>
                  </a:lnTo>
                  <a:lnTo>
                    <a:pt x="526" y="5"/>
                  </a:lnTo>
                  <a:lnTo>
                    <a:pt x="516" y="1"/>
                  </a:lnTo>
                  <a:lnTo>
                    <a:pt x="512" y="0"/>
                  </a:lnTo>
                  <a:lnTo>
                    <a:pt x="505" y="0"/>
                  </a:lnTo>
                  <a:lnTo>
                    <a:pt x="501" y="0"/>
                  </a:lnTo>
                  <a:lnTo>
                    <a:pt x="496" y="0"/>
                  </a:lnTo>
                  <a:lnTo>
                    <a:pt x="491" y="0"/>
                  </a:lnTo>
                  <a:lnTo>
                    <a:pt x="487" y="0"/>
                  </a:lnTo>
                  <a:lnTo>
                    <a:pt x="479" y="0"/>
                  </a:lnTo>
                  <a:lnTo>
                    <a:pt x="476" y="0"/>
                  </a:lnTo>
                  <a:lnTo>
                    <a:pt x="471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4" y="1"/>
                  </a:lnTo>
                  <a:lnTo>
                    <a:pt x="450" y="5"/>
                  </a:lnTo>
                  <a:lnTo>
                    <a:pt x="446" y="6"/>
                  </a:lnTo>
                  <a:lnTo>
                    <a:pt x="438" y="10"/>
                  </a:lnTo>
                  <a:lnTo>
                    <a:pt x="429" y="10"/>
                  </a:lnTo>
                  <a:lnTo>
                    <a:pt x="425" y="11"/>
                  </a:lnTo>
                  <a:lnTo>
                    <a:pt x="417" y="13"/>
                  </a:lnTo>
                  <a:lnTo>
                    <a:pt x="412" y="15"/>
                  </a:lnTo>
                  <a:lnTo>
                    <a:pt x="404" y="18"/>
                  </a:lnTo>
                  <a:lnTo>
                    <a:pt x="397" y="21"/>
                  </a:lnTo>
                  <a:lnTo>
                    <a:pt x="391" y="25"/>
                  </a:lnTo>
                  <a:lnTo>
                    <a:pt x="384" y="27"/>
                  </a:lnTo>
                  <a:lnTo>
                    <a:pt x="374" y="30"/>
                  </a:lnTo>
                  <a:lnTo>
                    <a:pt x="368" y="31"/>
                  </a:lnTo>
                  <a:lnTo>
                    <a:pt x="360" y="35"/>
                  </a:lnTo>
                  <a:lnTo>
                    <a:pt x="354" y="38"/>
                  </a:lnTo>
                  <a:lnTo>
                    <a:pt x="345" y="42"/>
                  </a:lnTo>
                  <a:lnTo>
                    <a:pt x="338" y="46"/>
                  </a:lnTo>
                  <a:lnTo>
                    <a:pt x="331" y="48"/>
                  </a:lnTo>
                  <a:lnTo>
                    <a:pt x="324" y="51"/>
                  </a:lnTo>
                  <a:lnTo>
                    <a:pt x="318" y="55"/>
                  </a:lnTo>
                  <a:lnTo>
                    <a:pt x="308" y="56"/>
                  </a:lnTo>
                  <a:lnTo>
                    <a:pt x="301" y="60"/>
                  </a:lnTo>
                  <a:lnTo>
                    <a:pt x="293" y="64"/>
                  </a:lnTo>
                  <a:lnTo>
                    <a:pt x="288" y="67"/>
                  </a:lnTo>
                  <a:lnTo>
                    <a:pt x="280" y="71"/>
                  </a:lnTo>
                  <a:lnTo>
                    <a:pt x="274" y="73"/>
                  </a:lnTo>
                  <a:lnTo>
                    <a:pt x="268" y="76"/>
                  </a:lnTo>
                  <a:lnTo>
                    <a:pt x="263" y="80"/>
                  </a:lnTo>
                  <a:lnTo>
                    <a:pt x="254" y="85"/>
                  </a:lnTo>
                  <a:lnTo>
                    <a:pt x="245" y="86"/>
                  </a:lnTo>
                  <a:lnTo>
                    <a:pt x="238" y="90"/>
                  </a:lnTo>
                  <a:lnTo>
                    <a:pt x="233" y="93"/>
                  </a:lnTo>
                  <a:lnTo>
                    <a:pt x="228" y="96"/>
                  </a:lnTo>
                  <a:lnTo>
                    <a:pt x="221" y="98"/>
                  </a:lnTo>
                  <a:lnTo>
                    <a:pt x="220" y="101"/>
                  </a:lnTo>
                  <a:lnTo>
                    <a:pt x="213" y="104"/>
                  </a:lnTo>
                  <a:lnTo>
                    <a:pt x="208" y="105"/>
                  </a:lnTo>
                  <a:lnTo>
                    <a:pt x="203" y="108"/>
                  </a:lnTo>
                  <a:lnTo>
                    <a:pt x="199" y="111"/>
                  </a:lnTo>
                  <a:lnTo>
                    <a:pt x="195" y="115"/>
                  </a:lnTo>
                  <a:lnTo>
                    <a:pt x="187" y="117"/>
                  </a:lnTo>
                  <a:lnTo>
                    <a:pt x="183" y="119"/>
                  </a:lnTo>
                  <a:lnTo>
                    <a:pt x="175" y="121"/>
                  </a:lnTo>
                  <a:lnTo>
                    <a:pt x="171" y="126"/>
                  </a:lnTo>
                  <a:lnTo>
                    <a:pt x="166" y="129"/>
                  </a:lnTo>
                  <a:lnTo>
                    <a:pt x="160" y="130"/>
                  </a:lnTo>
                  <a:lnTo>
                    <a:pt x="155" y="135"/>
                  </a:lnTo>
                  <a:lnTo>
                    <a:pt x="147" y="138"/>
                  </a:lnTo>
                  <a:lnTo>
                    <a:pt x="143" y="142"/>
                  </a:lnTo>
                  <a:lnTo>
                    <a:pt x="135" y="144"/>
                  </a:lnTo>
                  <a:lnTo>
                    <a:pt x="132" y="148"/>
                  </a:lnTo>
                  <a:lnTo>
                    <a:pt x="125" y="151"/>
                  </a:lnTo>
                  <a:lnTo>
                    <a:pt x="121" y="154"/>
                  </a:lnTo>
                  <a:lnTo>
                    <a:pt x="116" y="157"/>
                  </a:lnTo>
                  <a:lnTo>
                    <a:pt x="112" y="163"/>
                  </a:lnTo>
                  <a:lnTo>
                    <a:pt x="105" y="165"/>
                  </a:lnTo>
                  <a:lnTo>
                    <a:pt x="100" y="167"/>
                  </a:lnTo>
                  <a:lnTo>
                    <a:pt x="95" y="171"/>
                  </a:lnTo>
                  <a:lnTo>
                    <a:pt x="88" y="176"/>
                  </a:lnTo>
                  <a:lnTo>
                    <a:pt x="82" y="179"/>
                  </a:lnTo>
                  <a:lnTo>
                    <a:pt x="80" y="184"/>
                  </a:lnTo>
                  <a:lnTo>
                    <a:pt x="75" y="188"/>
                  </a:lnTo>
                  <a:lnTo>
                    <a:pt x="70" y="190"/>
                  </a:lnTo>
                  <a:lnTo>
                    <a:pt x="67" y="194"/>
                  </a:lnTo>
                  <a:lnTo>
                    <a:pt x="58" y="196"/>
                  </a:lnTo>
                  <a:lnTo>
                    <a:pt x="54" y="201"/>
                  </a:lnTo>
                  <a:lnTo>
                    <a:pt x="53" y="204"/>
                  </a:lnTo>
                  <a:lnTo>
                    <a:pt x="45" y="209"/>
                  </a:lnTo>
                  <a:lnTo>
                    <a:pt x="41" y="213"/>
                  </a:lnTo>
                  <a:lnTo>
                    <a:pt x="37" y="214"/>
                  </a:lnTo>
                  <a:lnTo>
                    <a:pt x="33" y="218"/>
                  </a:lnTo>
                  <a:lnTo>
                    <a:pt x="28" y="226"/>
                  </a:lnTo>
                  <a:lnTo>
                    <a:pt x="20" y="234"/>
                  </a:lnTo>
                  <a:lnTo>
                    <a:pt x="14" y="243"/>
                  </a:lnTo>
                  <a:lnTo>
                    <a:pt x="12" y="248"/>
                  </a:lnTo>
                  <a:lnTo>
                    <a:pt x="7" y="255"/>
                  </a:lnTo>
                  <a:lnTo>
                    <a:pt x="3" y="263"/>
                  </a:lnTo>
                  <a:lnTo>
                    <a:pt x="0" y="268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0" y="290"/>
                  </a:lnTo>
                  <a:lnTo>
                    <a:pt x="0" y="298"/>
                  </a:lnTo>
                  <a:lnTo>
                    <a:pt x="0" y="303"/>
                  </a:lnTo>
                  <a:lnTo>
                    <a:pt x="0" y="309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3" y="339"/>
                  </a:lnTo>
                  <a:lnTo>
                    <a:pt x="7" y="346"/>
                  </a:lnTo>
                  <a:lnTo>
                    <a:pt x="8" y="350"/>
                  </a:lnTo>
                  <a:lnTo>
                    <a:pt x="12" y="356"/>
                  </a:lnTo>
                  <a:lnTo>
                    <a:pt x="14" y="364"/>
                  </a:lnTo>
                  <a:lnTo>
                    <a:pt x="17" y="369"/>
                  </a:lnTo>
                  <a:lnTo>
                    <a:pt x="22" y="375"/>
                  </a:lnTo>
                  <a:lnTo>
                    <a:pt x="28" y="380"/>
                  </a:lnTo>
                  <a:lnTo>
                    <a:pt x="32" y="384"/>
                  </a:lnTo>
                  <a:lnTo>
                    <a:pt x="37" y="389"/>
                  </a:lnTo>
                  <a:lnTo>
                    <a:pt x="41" y="393"/>
                  </a:lnTo>
                  <a:lnTo>
                    <a:pt x="45" y="396"/>
                  </a:lnTo>
                  <a:lnTo>
                    <a:pt x="53" y="401"/>
                  </a:lnTo>
                  <a:lnTo>
                    <a:pt x="57" y="403"/>
                  </a:lnTo>
                  <a:lnTo>
                    <a:pt x="67" y="405"/>
                  </a:lnTo>
                  <a:lnTo>
                    <a:pt x="72" y="409"/>
                  </a:lnTo>
                  <a:lnTo>
                    <a:pt x="80" y="409"/>
                  </a:lnTo>
                  <a:lnTo>
                    <a:pt x="87" y="409"/>
                  </a:lnTo>
                  <a:lnTo>
                    <a:pt x="95" y="409"/>
                  </a:lnTo>
                  <a:lnTo>
                    <a:pt x="105" y="409"/>
                  </a:lnTo>
                  <a:lnTo>
                    <a:pt x="107" y="405"/>
                  </a:lnTo>
                  <a:lnTo>
                    <a:pt x="113" y="405"/>
                  </a:lnTo>
                  <a:lnTo>
                    <a:pt x="118" y="405"/>
                  </a:lnTo>
                  <a:lnTo>
                    <a:pt x="122" y="403"/>
                  </a:lnTo>
                  <a:lnTo>
                    <a:pt x="128" y="401"/>
                  </a:lnTo>
                  <a:lnTo>
                    <a:pt x="132" y="401"/>
                  </a:lnTo>
                  <a:lnTo>
                    <a:pt x="135" y="398"/>
                  </a:lnTo>
                  <a:lnTo>
                    <a:pt x="143" y="396"/>
                  </a:lnTo>
                  <a:lnTo>
                    <a:pt x="147" y="393"/>
                  </a:lnTo>
                  <a:lnTo>
                    <a:pt x="153" y="392"/>
                  </a:lnTo>
                  <a:lnTo>
                    <a:pt x="158" y="389"/>
                  </a:lnTo>
                  <a:lnTo>
                    <a:pt x="166" y="386"/>
                  </a:lnTo>
                  <a:lnTo>
                    <a:pt x="171" y="382"/>
                  </a:lnTo>
                  <a:lnTo>
                    <a:pt x="175" y="380"/>
                  </a:lnTo>
                  <a:lnTo>
                    <a:pt x="183" y="378"/>
                  </a:lnTo>
                  <a:lnTo>
                    <a:pt x="187" y="373"/>
                  </a:lnTo>
                  <a:lnTo>
                    <a:pt x="196" y="371"/>
                  </a:lnTo>
                  <a:lnTo>
                    <a:pt x="203" y="369"/>
                  </a:lnTo>
                  <a:lnTo>
                    <a:pt x="208" y="364"/>
                  </a:lnTo>
                  <a:lnTo>
                    <a:pt x="216" y="361"/>
                  </a:lnTo>
                  <a:lnTo>
                    <a:pt x="221" y="359"/>
                  </a:lnTo>
                  <a:lnTo>
                    <a:pt x="228" y="355"/>
                  </a:lnTo>
                  <a:lnTo>
                    <a:pt x="238" y="350"/>
                  </a:lnTo>
                  <a:lnTo>
                    <a:pt x="245" y="350"/>
                  </a:lnTo>
                  <a:lnTo>
                    <a:pt x="251" y="346"/>
                  </a:lnTo>
                  <a:lnTo>
                    <a:pt x="258" y="343"/>
                  </a:lnTo>
                  <a:lnTo>
                    <a:pt x="267" y="339"/>
                  </a:lnTo>
                  <a:lnTo>
                    <a:pt x="271" y="334"/>
                  </a:lnTo>
                  <a:lnTo>
                    <a:pt x="279" y="328"/>
                  </a:lnTo>
                  <a:lnTo>
                    <a:pt x="288" y="328"/>
                  </a:lnTo>
                  <a:lnTo>
                    <a:pt x="296" y="323"/>
                  </a:lnTo>
                  <a:lnTo>
                    <a:pt x="304" y="323"/>
                  </a:lnTo>
                  <a:lnTo>
                    <a:pt x="313" y="318"/>
                  </a:lnTo>
                  <a:lnTo>
                    <a:pt x="318" y="314"/>
                  </a:lnTo>
                  <a:lnTo>
                    <a:pt x="326" y="309"/>
                  </a:lnTo>
                  <a:lnTo>
                    <a:pt x="333" y="306"/>
                  </a:lnTo>
                  <a:lnTo>
                    <a:pt x="343" y="302"/>
                  </a:lnTo>
                  <a:lnTo>
                    <a:pt x="349" y="300"/>
                  </a:lnTo>
                  <a:lnTo>
                    <a:pt x="356" y="298"/>
                  </a:lnTo>
                  <a:lnTo>
                    <a:pt x="366" y="293"/>
                  </a:lnTo>
                  <a:lnTo>
                    <a:pt x="372" y="290"/>
                  </a:lnTo>
                  <a:lnTo>
                    <a:pt x="379" y="286"/>
                  </a:lnTo>
                  <a:lnTo>
                    <a:pt x="388" y="281"/>
                  </a:lnTo>
                  <a:lnTo>
                    <a:pt x="395" y="280"/>
                  </a:lnTo>
                  <a:lnTo>
                    <a:pt x="399" y="275"/>
                  </a:lnTo>
                  <a:lnTo>
                    <a:pt x="409" y="273"/>
                  </a:lnTo>
                  <a:lnTo>
                    <a:pt x="416" y="268"/>
                  </a:lnTo>
                  <a:lnTo>
                    <a:pt x="421" y="264"/>
                  </a:lnTo>
                  <a:lnTo>
                    <a:pt x="429" y="263"/>
                  </a:lnTo>
                  <a:lnTo>
                    <a:pt x="437" y="259"/>
                  </a:lnTo>
                  <a:lnTo>
                    <a:pt x="442" y="256"/>
                  </a:lnTo>
                  <a:lnTo>
                    <a:pt x="450" y="255"/>
                  </a:lnTo>
                  <a:lnTo>
                    <a:pt x="454" y="250"/>
                  </a:lnTo>
                  <a:lnTo>
                    <a:pt x="464" y="250"/>
                  </a:lnTo>
                  <a:lnTo>
                    <a:pt x="467" y="248"/>
                  </a:lnTo>
                  <a:lnTo>
                    <a:pt x="476" y="244"/>
                  </a:lnTo>
                  <a:lnTo>
                    <a:pt x="479" y="243"/>
                  </a:lnTo>
                  <a:lnTo>
                    <a:pt x="487" y="238"/>
                  </a:lnTo>
                  <a:lnTo>
                    <a:pt x="493" y="236"/>
                  </a:lnTo>
                  <a:lnTo>
                    <a:pt x="501" y="234"/>
                  </a:lnTo>
                  <a:lnTo>
                    <a:pt x="505" y="231"/>
                  </a:lnTo>
                  <a:lnTo>
                    <a:pt x="509" y="230"/>
                  </a:lnTo>
                  <a:lnTo>
                    <a:pt x="514" y="226"/>
                  </a:lnTo>
                  <a:lnTo>
                    <a:pt x="518" y="226"/>
                  </a:lnTo>
                  <a:lnTo>
                    <a:pt x="522" y="225"/>
                  </a:lnTo>
                  <a:lnTo>
                    <a:pt x="527" y="222"/>
                  </a:lnTo>
                  <a:lnTo>
                    <a:pt x="531" y="222"/>
                  </a:lnTo>
                  <a:lnTo>
                    <a:pt x="537" y="219"/>
                  </a:lnTo>
                  <a:lnTo>
                    <a:pt x="545" y="218"/>
                  </a:lnTo>
                  <a:lnTo>
                    <a:pt x="550" y="218"/>
                  </a:lnTo>
                  <a:lnTo>
                    <a:pt x="558" y="214"/>
                  </a:lnTo>
                  <a:lnTo>
                    <a:pt x="562" y="213"/>
                  </a:lnTo>
                  <a:lnTo>
                    <a:pt x="567" y="213"/>
                  </a:lnTo>
                  <a:lnTo>
                    <a:pt x="571" y="210"/>
                  </a:lnTo>
                  <a:lnTo>
                    <a:pt x="575" y="206"/>
                  </a:lnTo>
                  <a:lnTo>
                    <a:pt x="580" y="204"/>
                  </a:lnTo>
                  <a:lnTo>
                    <a:pt x="584" y="201"/>
                  </a:lnTo>
                  <a:lnTo>
                    <a:pt x="589" y="200"/>
                  </a:lnTo>
                  <a:lnTo>
                    <a:pt x="595" y="193"/>
                  </a:lnTo>
                  <a:lnTo>
                    <a:pt x="598" y="184"/>
                  </a:lnTo>
                  <a:lnTo>
                    <a:pt x="604" y="175"/>
                  </a:lnTo>
                  <a:lnTo>
                    <a:pt x="608" y="167"/>
                  </a:lnTo>
                  <a:lnTo>
                    <a:pt x="608" y="160"/>
                  </a:lnTo>
                  <a:lnTo>
                    <a:pt x="610" y="156"/>
                  </a:lnTo>
                  <a:lnTo>
                    <a:pt x="610" y="151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12" y="135"/>
                  </a:lnTo>
                  <a:lnTo>
                    <a:pt x="614" y="130"/>
                  </a:lnTo>
                  <a:lnTo>
                    <a:pt x="617" y="126"/>
                  </a:lnTo>
                  <a:lnTo>
                    <a:pt x="617" y="121"/>
                  </a:lnTo>
                  <a:lnTo>
                    <a:pt x="617" y="117"/>
                  </a:lnTo>
                  <a:lnTo>
                    <a:pt x="617" y="111"/>
                  </a:lnTo>
                  <a:lnTo>
                    <a:pt x="619" y="108"/>
                  </a:lnTo>
                  <a:lnTo>
                    <a:pt x="622" y="104"/>
                  </a:lnTo>
                  <a:lnTo>
                    <a:pt x="622" y="98"/>
                  </a:lnTo>
                  <a:lnTo>
                    <a:pt x="623" y="93"/>
                  </a:lnTo>
                  <a:lnTo>
                    <a:pt x="625" y="90"/>
                  </a:lnTo>
                  <a:lnTo>
                    <a:pt x="625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31" y="69"/>
              <a:ext cx="389" cy="358"/>
            </a:xfrm>
            <a:custGeom>
              <a:avLst/>
              <a:gdLst>
                <a:gd name="T0" fmla="*/ 1344 w 1559"/>
                <a:gd name="T1" fmla="*/ 12 h 1434"/>
                <a:gd name="T2" fmla="*/ 1307 w 1559"/>
                <a:gd name="T3" fmla="*/ 32 h 1434"/>
                <a:gd name="T4" fmla="*/ 1257 w 1559"/>
                <a:gd name="T5" fmla="*/ 59 h 1434"/>
                <a:gd name="T6" fmla="*/ 1192 w 1559"/>
                <a:gd name="T7" fmla="*/ 98 h 1434"/>
                <a:gd name="T8" fmla="*/ 1118 w 1559"/>
                <a:gd name="T9" fmla="*/ 146 h 1434"/>
                <a:gd name="T10" fmla="*/ 1034 w 1559"/>
                <a:gd name="T11" fmla="*/ 205 h 1434"/>
                <a:gd name="T12" fmla="*/ 946 w 1559"/>
                <a:gd name="T13" fmla="*/ 275 h 1434"/>
                <a:gd name="T14" fmla="*/ 843 w 1559"/>
                <a:gd name="T15" fmla="*/ 353 h 1434"/>
                <a:gd name="T16" fmla="*/ 741 w 1559"/>
                <a:gd name="T17" fmla="*/ 438 h 1434"/>
                <a:gd name="T18" fmla="*/ 629 w 1559"/>
                <a:gd name="T19" fmla="*/ 538 h 1434"/>
                <a:gd name="T20" fmla="*/ 509 w 1559"/>
                <a:gd name="T21" fmla="*/ 655 h 1434"/>
                <a:gd name="T22" fmla="*/ 389 w 1559"/>
                <a:gd name="T23" fmla="*/ 779 h 1434"/>
                <a:gd name="T24" fmla="*/ 276 w 1559"/>
                <a:gd name="T25" fmla="*/ 906 h 1434"/>
                <a:gd name="T26" fmla="*/ 174 w 1559"/>
                <a:gd name="T27" fmla="*/ 1027 h 1434"/>
                <a:gd name="T28" fmla="*/ 92 w 1559"/>
                <a:gd name="T29" fmla="*/ 1145 h 1434"/>
                <a:gd name="T30" fmla="*/ 32 w 1559"/>
                <a:gd name="T31" fmla="*/ 1243 h 1434"/>
                <a:gd name="T32" fmla="*/ 3 w 1559"/>
                <a:gd name="T33" fmla="*/ 1321 h 1434"/>
                <a:gd name="T34" fmla="*/ 7 w 1559"/>
                <a:gd name="T35" fmla="*/ 1373 h 1434"/>
                <a:gd name="T36" fmla="*/ 34 w 1559"/>
                <a:gd name="T37" fmla="*/ 1417 h 1434"/>
                <a:gd name="T38" fmla="*/ 72 w 1559"/>
                <a:gd name="T39" fmla="*/ 1434 h 1434"/>
                <a:gd name="T40" fmla="*/ 103 w 1559"/>
                <a:gd name="T41" fmla="*/ 1412 h 1434"/>
                <a:gd name="T42" fmla="*/ 142 w 1559"/>
                <a:gd name="T43" fmla="*/ 1381 h 1434"/>
                <a:gd name="T44" fmla="*/ 188 w 1559"/>
                <a:gd name="T45" fmla="*/ 1346 h 1434"/>
                <a:gd name="T46" fmla="*/ 235 w 1559"/>
                <a:gd name="T47" fmla="*/ 1309 h 1434"/>
                <a:gd name="T48" fmla="*/ 285 w 1559"/>
                <a:gd name="T49" fmla="*/ 1272 h 1434"/>
                <a:gd name="T50" fmla="*/ 326 w 1559"/>
                <a:gd name="T51" fmla="*/ 1241 h 1434"/>
                <a:gd name="T52" fmla="*/ 356 w 1559"/>
                <a:gd name="T53" fmla="*/ 1212 h 1434"/>
                <a:gd name="T54" fmla="*/ 387 w 1559"/>
                <a:gd name="T55" fmla="*/ 1181 h 1434"/>
                <a:gd name="T56" fmla="*/ 412 w 1559"/>
                <a:gd name="T57" fmla="*/ 1149 h 1434"/>
                <a:gd name="T58" fmla="*/ 442 w 1559"/>
                <a:gd name="T59" fmla="*/ 1108 h 1434"/>
                <a:gd name="T60" fmla="*/ 488 w 1559"/>
                <a:gd name="T61" fmla="*/ 1055 h 1434"/>
                <a:gd name="T62" fmla="*/ 537 w 1559"/>
                <a:gd name="T63" fmla="*/ 1009 h 1434"/>
                <a:gd name="T64" fmla="*/ 572 w 1559"/>
                <a:gd name="T65" fmla="*/ 989 h 1434"/>
                <a:gd name="T66" fmla="*/ 626 w 1559"/>
                <a:gd name="T67" fmla="*/ 959 h 1434"/>
                <a:gd name="T68" fmla="*/ 693 w 1559"/>
                <a:gd name="T69" fmla="*/ 928 h 1434"/>
                <a:gd name="T70" fmla="*/ 768 w 1559"/>
                <a:gd name="T71" fmla="*/ 893 h 1434"/>
                <a:gd name="T72" fmla="*/ 848 w 1559"/>
                <a:gd name="T73" fmla="*/ 855 h 1434"/>
                <a:gd name="T74" fmla="*/ 927 w 1559"/>
                <a:gd name="T75" fmla="*/ 817 h 1434"/>
                <a:gd name="T76" fmla="*/ 1001 w 1559"/>
                <a:gd name="T77" fmla="*/ 783 h 1434"/>
                <a:gd name="T78" fmla="*/ 1064 w 1559"/>
                <a:gd name="T79" fmla="*/ 751 h 1434"/>
                <a:gd name="T80" fmla="*/ 1117 w 1559"/>
                <a:gd name="T81" fmla="*/ 721 h 1434"/>
                <a:gd name="T82" fmla="*/ 1154 w 1559"/>
                <a:gd name="T83" fmla="*/ 695 h 1434"/>
                <a:gd name="T84" fmla="*/ 1186 w 1559"/>
                <a:gd name="T85" fmla="*/ 667 h 1434"/>
                <a:gd name="T86" fmla="*/ 1226 w 1559"/>
                <a:gd name="T87" fmla="*/ 632 h 1434"/>
                <a:gd name="T88" fmla="*/ 1269 w 1559"/>
                <a:gd name="T89" fmla="*/ 596 h 1434"/>
                <a:gd name="T90" fmla="*/ 1315 w 1559"/>
                <a:gd name="T91" fmla="*/ 559 h 1434"/>
                <a:gd name="T92" fmla="*/ 1356 w 1559"/>
                <a:gd name="T93" fmla="*/ 522 h 1434"/>
                <a:gd name="T94" fmla="*/ 1396 w 1559"/>
                <a:gd name="T95" fmla="*/ 488 h 1434"/>
                <a:gd name="T96" fmla="*/ 1440 w 1559"/>
                <a:gd name="T97" fmla="*/ 449 h 1434"/>
                <a:gd name="T98" fmla="*/ 1477 w 1559"/>
                <a:gd name="T99" fmla="*/ 413 h 1434"/>
                <a:gd name="T100" fmla="*/ 1507 w 1559"/>
                <a:gd name="T101" fmla="*/ 376 h 1434"/>
                <a:gd name="T102" fmla="*/ 1532 w 1559"/>
                <a:gd name="T103" fmla="*/ 340 h 1434"/>
                <a:gd name="T104" fmla="*/ 1553 w 1559"/>
                <a:gd name="T105" fmla="*/ 309 h 1434"/>
                <a:gd name="T106" fmla="*/ 1559 w 1559"/>
                <a:gd name="T107" fmla="*/ 269 h 1434"/>
                <a:gd name="T108" fmla="*/ 1553 w 1559"/>
                <a:gd name="T109" fmla="*/ 225 h 1434"/>
                <a:gd name="T110" fmla="*/ 1536 w 1559"/>
                <a:gd name="T111" fmla="*/ 178 h 1434"/>
                <a:gd name="T112" fmla="*/ 1515 w 1559"/>
                <a:gd name="T113" fmla="*/ 132 h 1434"/>
                <a:gd name="T114" fmla="*/ 1489 w 1559"/>
                <a:gd name="T115" fmla="*/ 90 h 1434"/>
                <a:gd name="T116" fmla="*/ 1456 w 1559"/>
                <a:gd name="T117" fmla="*/ 58 h 1434"/>
                <a:gd name="T118" fmla="*/ 1425 w 1559"/>
                <a:gd name="T119" fmla="*/ 28 h 1434"/>
                <a:gd name="T120" fmla="*/ 1382 w 1559"/>
                <a:gd name="T121" fmla="*/ 3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9" h="1434">
                  <a:moveTo>
                    <a:pt x="1371" y="3"/>
                  </a:moveTo>
                  <a:lnTo>
                    <a:pt x="1369" y="3"/>
                  </a:lnTo>
                  <a:lnTo>
                    <a:pt x="1365" y="3"/>
                  </a:lnTo>
                  <a:lnTo>
                    <a:pt x="1357" y="7"/>
                  </a:lnTo>
                  <a:lnTo>
                    <a:pt x="1355" y="9"/>
                  </a:lnTo>
                  <a:lnTo>
                    <a:pt x="1350" y="9"/>
                  </a:lnTo>
                  <a:lnTo>
                    <a:pt x="1344" y="12"/>
                  </a:lnTo>
                  <a:lnTo>
                    <a:pt x="1340" y="15"/>
                  </a:lnTo>
                  <a:lnTo>
                    <a:pt x="1336" y="19"/>
                  </a:lnTo>
                  <a:lnTo>
                    <a:pt x="1328" y="19"/>
                  </a:lnTo>
                  <a:lnTo>
                    <a:pt x="1325" y="23"/>
                  </a:lnTo>
                  <a:lnTo>
                    <a:pt x="1319" y="25"/>
                  </a:lnTo>
                  <a:lnTo>
                    <a:pt x="1315" y="28"/>
                  </a:lnTo>
                  <a:lnTo>
                    <a:pt x="1307" y="32"/>
                  </a:lnTo>
                  <a:lnTo>
                    <a:pt x="1302" y="37"/>
                  </a:lnTo>
                  <a:lnTo>
                    <a:pt x="1294" y="40"/>
                  </a:lnTo>
                  <a:lnTo>
                    <a:pt x="1288" y="44"/>
                  </a:lnTo>
                  <a:lnTo>
                    <a:pt x="1277" y="46"/>
                  </a:lnTo>
                  <a:lnTo>
                    <a:pt x="1272" y="52"/>
                  </a:lnTo>
                  <a:lnTo>
                    <a:pt x="1264" y="58"/>
                  </a:lnTo>
                  <a:lnTo>
                    <a:pt x="1257" y="59"/>
                  </a:lnTo>
                  <a:lnTo>
                    <a:pt x="1248" y="66"/>
                  </a:lnTo>
                  <a:lnTo>
                    <a:pt x="1239" y="71"/>
                  </a:lnTo>
                  <a:lnTo>
                    <a:pt x="1230" y="77"/>
                  </a:lnTo>
                  <a:lnTo>
                    <a:pt x="1222" y="83"/>
                  </a:lnTo>
                  <a:lnTo>
                    <a:pt x="1211" y="87"/>
                  </a:lnTo>
                  <a:lnTo>
                    <a:pt x="1204" y="91"/>
                  </a:lnTo>
                  <a:lnTo>
                    <a:pt x="1192" y="98"/>
                  </a:lnTo>
                  <a:lnTo>
                    <a:pt x="1182" y="107"/>
                  </a:lnTo>
                  <a:lnTo>
                    <a:pt x="1173" y="112"/>
                  </a:lnTo>
                  <a:lnTo>
                    <a:pt x="1161" y="120"/>
                  </a:lnTo>
                  <a:lnTo>
                    <a:pt x="1154" y="126"/>
                  </a:lnTo>
                  <a:lnTo>
                    <a:pt x="1142" y="133"/>
                  </a:lnTo>
                  <a:lnTo>
                    <a:pt x="1130" y="140"/>
                  </a:lnTo>
                  <a:lnTo>
                    <a:pt x="1118" y="146"/>
                  </a:lnTo>
                  <a:lnTo>
                    <a:pt x="1106" y="155"/>
                  </a:lnTo>
                  <a:lnTo>
                    <a:pt x="1094" y="165"/>
                  </a:lnTo>
                  <a:lnTo>
                    <a:pt x="1081" y="171"/>
                  </a:lnTo>
                  <a:lnTo>
                    <a:pt x="1072" y="180"/>
                  </a:lnTo>
                  <a:lnTo>
                    <a:pt x="1061" y="188"/>
                  </a:lnTo>
                  <a:lnTo>
                    <a:pt x="1047" y="196"/>
                  </a:lnTo>
                  <a:lnTo>
                    <a:pt x="1034" y="205"/>
                  </a:lnTo>
                  <a:lnTo>
                    <a:pt x="1022" y="216"/>
                  </a:lnTo>
                  <a:lnTo>
                    <a:pt x="1010" y="225"/>
                  </a:lnTo>
                  <a:lnTo>
                    <a:pt x="997" y="233"/>
                  </a:lnTo>
                  <a:lnTo>
                    <a:pt x="984" y="245"/>
                  </a:lnTo>
                  <a:lnTo>
                    <a:pt x="971" y="255"/>
                  </a:lnTo>
                  <a:lnTo>
                    <a:pt x="956" y="263"/>
                  </a:lnTo>
                  <a:lnTo>
                    <a:pt x="946" y="275"/>
                  </a:lnTo>
                  <a:lnTo>
                    <a:pt x="929" y="284"/>
                  </a:lnTo>
                  <a:lnTo>
                    <a:pt x="915" y="296"/>
                  </a:lnTo>
                  <a:lnTo>
                    <a:pt x="901" y="307"/>
                  </a:lnTo>
                  <a:lnTo>
                    <a:pt x="890" y="319"/>
                  </a:lnTo>
                  <a:lnTo>
                    <a:pt x="873" y="329"/>
                  </a:lnTo>
                  <a:lnTo>
                    <a:pt x="860" y="340"/>
                  </a:lnTo>
                  <a:lnTo>
                    <a:pt x="843" y="353"/>
                  </a:lnTo>
                  <a:lnTo>
                    <a:pt x="830" y="365"/>
                  </a:lnTo>
                  <a:lnTo>
                    <a:pt x="817" y="376"/>
                  </a:lnTo>
                  <a:lnTo>
                    <a:pt x="800" y="388"/>
                  </a:lnTo>
                  <a:lnTo>
                    <a:pt x="787" y="401"/>
                  </a:lnTo>
                  <a:lnTo>
                    <a:pt x="773" y="415"/>
                  </a:lnTo>
                  <a:lnTo>
                    <a:pt x="758" y="426"/>
                  </a:lnTo>
                  <a:lnTo>
                    <a:pt x="741" y="438"/>
                  </a:lnTo>
                  <a:lnTo>
                    <a:pt x="727" y="454"/>
                  </a:lnTo>
                  <a:lnTo>
                    <a:pt x="710" y="468"/>
                  </a:lnTo>
                  <a:lnTo>
                    <a:pt x="693" y="479"/>
                  </a:lnTo>
                  <a:lnTo>
                    <a:pt x="677" y="495"/>
                  </a:lnTo>
                  <a:lnTo>
                    <a:pt x="663" y="508"/>
                  </a:lnTo>
                  <a:lnTo>
                    <a:pt x="645" y="524"/>
                  </a:lnTo>
                  <a:lnTo>
                    <a:pt x="629" y="538"/>
                  </a:lnTo>
                  <a:lnTo>
                    <a:pt x="613" y="554"/>
                  </a:lnTo>
                  <a:lnTo>
                    <a:pt x="595" y="572"/>
                  </a:lnTo>
                  <a:lnTo>
                    <a:pt x="579" y="588"/>
                  </a:lnTo>
                  <a:lnTo>
                    <a:pt x="562" y="604"/>
                  </a:lnTo>
                  <a:lnTo>
                    <a:pt x="542" y="621"/>
                  </a:lnTo>
                  <a:lnTo>
                    <a:pt x="526" y="639"/>
                  </a:lnTo>
                  <a:lnTo>
                    <a:pt x="509" y="655"/>
                  </a:lnTo>
                  <a:lnTo>
                    <a:pt x="492" y="671"/>
                  </a:lnTo>
                  <a:lnTo>
                    <a:pt x="476" y="692"/>
                  </a:lnTo>
                  <a:lnTo>
                    <a:pt x="455" y="708"/>
                  </a:lnTo>
                  <a:lnTo>
                    <a:pt x="439" y="726"/>
                  </a:lnTo>
                  <a:lnTo>
                    <a:pt x="424" y="745"/>
                  </a:lnTo>
                  <a:lnTo>
                    <a:pt x="404" y="762"/>
                  </a:lnTo>
                  <a:lnTo>
                    <a:pt x="389" y="779"/>
                  </a:lnTo>
                  <a:lnTo>
                    <a:pt x="374" y="797"/>
                  </a:lnTo>
                  <a:lnTo>
                    <a:pt x="354" y="816"/>
                  </a:lnTo>
                  <a:lnTo>
                    <a:pt x="338" y="834"/>
                  </a:lnTo>
                  <a:lnTo>
                    <a:pt x="325" y="853"/>
                  </a:lnTo>
                  <a:lnTo>
                    <a:pt x="309" y="871"/>
                  </a:lnTo>
                  <a:lnTo>
                    <a:pt x="293" y="889"/>
                  </a:lnTo>
                  <a:lnTo>
                    <a:pt x="276" y="906"/>
                  </a:lnTo>
                  <a:lnTo>
                    <a:pt x="260" y="922"/>
                  </a:lnTo>
                  <a:lnTo>
                    <a:pt x="246" y="945"/>
                  </a:lnTo>
                  <a:lnTo>
                    <a:pt x="233" y="959"/>
                  </a:lnTo>
                  <a:lnTo>
                    <a:pt x="217" y="978"/>
                  </a:lnTo>
                  <a:lnTo>
                    <a:pt x="201" y="995"/>
                  </a:lnTo>
                  <a:lnTo>
                    <a:pt x="188" y="1013"/>
                  </a:lnTo>
                  <a:lnTo>
                    <a:pt x="174" y="1027"/>
                  </a:lnTo>
                  <a:lnTo>
                    <a:pt x="160" y="1046"/>
                  </a:lnTo>
                  <a:lnTo>
                    <a:pt x="151" y="1063"/>
                  </a:lnTo>
                  <a:lnTo>
                    <a:pt x="138" y="1080"/>
                  </a:lnTo>
                  <a:lnTo>
                    <a:pt x="124" y="1097"/>
                  </a:lnTo>
                  <a:lnTo>
                    <a:pt x="112" y="1113"/>
                  </a:lnTo>
                  <a:lnTo>
                    <a:pt x="100" y="1129"/>
                  </a:lnTo>
                  <a:lnTo>
                    <a:pt x="92" y="1145"/>
                  </a:lnTo>
                  <a:lnTo>
                    <a:pt x="83" y="1158"/>
                  </a:lnTo>
                  <a:lnTo>
                    <a:pt x="72" y="1173"/>
                  </a:lnTo>
                  <a:lnTo>
                    <a:pt x="62" y="1191"/>
                  </a:lnTo>
                  <a:lnTo>
                    <a:pt x="55" y="1202"/>
                  </a:lnTo>
                  <a:lnTo>
                    <a:pt x="45" y="1216"/>
                  </a:lnTo>
                  <a:lnTo>
                    <a:pt x="38" y="1233"/>
                  </a:lnTo>
                  <a:lnTo>
                    <a:pt x="32" y="1243"/>
                  </a:lnTo>
                  <a:lnTo>
                    <a:pt x="28" y="1258"/>
                  </a:lnTo>
                  <a:lnTo>
                    <a:pt x="20" y="1266"/>
                  </a:lnTo>
                  <a:lnTo>
                    <a:pt x="14" y="1280"/>
                  </a:lnTo>
                  <a:lnTo>
                    <a:pt x="9" y="1292"/>
                  </a:lnTo>
                  <a:lnTo>
                    <a:pt x="7" y="1302"/>
                  </a:lnTo>
                  <a:lnTo>
                    <a:pt x="5" y="1312"/>
                  </a:lnTo>
                  <a:lnTo>
                    <a:pt x="3" y="1321"/>
                  </a:lnTo>
                  <a:lnTo>
                    <a:pt x="0" y="1331"/>
                  </a:lnTo>
                  <a:lnTo>
                    <a:pt x="0" y="1342"/>
                  </a:lnTo>
                  <a:lnTo>
                    <a:pt x="0" y="1348"/>
                  </a:lnTo>
                  <a:lnTo>
                    <a:pt x="3" y="1356"/>
                  </a:lnTo>
                  <a:lnTo>
                    <a:pt x="5" y="1362"/>
                  </a:lnTo>
                  <a:lnTo>
                    <a:pt x="7" y="1369"/>
                  </a:lnTo>
                  <a:lnTo>
                    <a:pt x="7" y="1373"/>
                  </a:lnTo>
                  <a:lnTo>
                    <a:pt x="9" y="1379"/>
                  </a:lnTo>
                  <a:lnTo>
                    <a:pt x="12" y="1385"/>
                  </a:lnTo>
                  <a:lnTo>
                    <a:pt x="17" y="1392"/>
                  </a:lnTo>
                  <a:lnTo>
                    <a:pt x="18" y="1397"/>
                  </a:lnTo>
                  <a:lnTo>
                    <a:pt x="25" y="1404"/>
                  </a:lnTo>
                  <a:lnTo>
                    <a:pt x="28" y="1410"/>
                  </a:lnTo>
                  <a:lnTo>
                    <a:pt x="34" y="1417"/>
                  </a:lnTo>
                  <a:lnTo>
                    <a:pt x="38" y="1423"/>
                  </a:lnTo>
                  <a:lnTo>
                    <a:pt x="45" y="1429"/>
                  </a:lnTo>
                  <a:lnTo>
                    <a:pt x="54" y="1434"/>
                  </a:lnTo>
                  <a:lnTo>
                    <a:pt x="59" y="1434"/>
                  </a:lnTo>
                  <a:lnTo>
                    <a:pt x="62" y="1434"/>
                  </a:lnTo>
                  <a:lnTo>
                    <a:pt x="67" y="1434"/>
                  </a:lnTo>
                  <a:lnTo>
                    <a:pt x="72" y="1434"/>
                  </a:lnTo>
                  <a:lnTo>
                    <a:pt x="75" y="1434"/>
                  </a:lnTo>
                  <a:lnTo>
                    <a:pt x="80" y="1431"/>
                  </a:lnTo>
                  <a:lnTo>
                    <a:pt x="84" y="1429"/>
                  </a:lnTo>
                  <a:lnTo>
                    <a:pt x="89" y="1423"/>
                  </a:lnTo>
                  <a:lnTo>
                    <a:pt x="93" y="1423"/>
                  </a:lnTo>
                  <a:lnTo>
                    <a:pt x="99" y="1417"/>
                  </a:lnTo>
                  <a:lnTo>
                    <a:pt x="103" y="1412"/>
                  </a:lnTo>
                  <a:lnTo>
                    <a:pt x="108" y="1408"/>
                  </a:lnTo>
                  <a:lnTo>
                    <a:pt x="114" y="1404"/>
                  </a:lnTo>
                  <a:lnTo>
                    <a:pt x="118" y="1398"/>
                  </a:lnTo>
                  <a:lnTo>
                    <a:pt x="126" y="1394"/>
                  </a:lnTo>
                  <a:lnTo>
                    <a:pt x="133" y="1389"/>
                  </a:lnTo>
                  <a:lnTo>
                    <a:pt x="138" y="1387"/>
                  </a:lnTo>
                  <a:lnTo>
                    <a:pt x="142" y="1381"/>
                  </a:lnTo>
                  <a:lnTo>
                    <a:pt x="151" y="1376"/>
                  </a:lnTo>
                  <a:lnTo>
                    <a:pt x="153" y="1371"/>
                  </a:lnTo>
                  <a:lnTo>
                    <a:pt x="160" y="1367"/>
                  </a:lnTo>
                  <a:lnTo>
                    <a:pt x="167" y="1362"/>
                  </a:lnTo>
                  <a:lnTo>
                    <a:pt x="174" y="1356"/>
                  </a:lnTo>
                  <a:lnTo>
                    <a:pt x="178" y="1352"/>
                  </a:lnTo>
                  <a:lnTo>
                    <a:pt x="188" y="1346"/>
                  </a:lnTo>
                  <a:lnTo>
                    <a:pt x="192" y="1342"/>
                  </a:lnTo>
                  <a:lnTo>
                    <a:pt x="201" y="1337"/>
                  </a:lnTo>
                  <a:lnTo>
                    <a:pt x="207" y="1331"/>
                  </a:lnTo>
                  <a:lnTo>
                    <a:pt x="213" y="1327"/>
                  </a:lnTo>
                  <a:lnTo>
                    <a:pt x="220" y="1321"/>
                  </a:lnTo>
                  <a:lnTo>
                    <a:pt x="229" y="1317"/>
                  </a:lnTo>
                  <a:lnTo>
                    <a:pt x="235" y="1309"/>
                  </a:lnTo>
                  <a:lnTo>
                    <a:pt x="243" y="1305"/>
                  </a:lnTo>
                  <a:lnTo>
                    <a:pt x="250" y="1298"/>
                  </a:lnTo>
                  <a:lnTo>
                    <a:pt x="257" y="1296"/>
                  </a:lnTo>
                  <a:lnTo>
                    <a:pt x="263" y="1289"/>
                  </a:lnTo>
                  <a:lnTo>
                    <a:pt x="271" y="1284"/>
                  </a:lnTo>
                  <a:lnTo>
                    <a:pt x="280" y="1277"/>
                  </a:lnTo>
                  <a:lnTo>
                    <a:pt x="285" y="1272"/>
                  </a:lnTo>
                  <a:lnTo>
                    <a:pt x="293" y="1266"/>
                  </a:lnTo>
                  <a:lnTo>
                    <a:pt x="301" y="1262"/>
                  </a:lnTo>
                  <a:lnTo>
                    <a:pt x="306" y="1258"/>
                  </a:lnTo>
                  <a:lnTo>
                    <a:pt x="310" y="1252"/>
                  </a:lnTo>
                  <a:lnTo>
                    <a:pt x="316" y="1247"/>
                  </a:lnTo>
                  <a:lnTo>
                    <a:pt x="324" y="1246"/>
                  </a:lnTo>
                  <a:lnTo>
                    <a:pt x="326" y="1241"/>
                  </a:lnTo>
                  <a:lnTo>
                    <a:pt x="331" y="1238"/>
                  </a:lnTo>
                  <a:lnTo>
                    <a:pt x="337" y="1234"/>
                  </a:lnTo>
                  <a:lnTo>
                    <a:pt x="341" y="1229"/>
                  </a:lnTo>
                  <a:lnTo>
                    <a:pt x="345" y="1225"/>
                  </a:lnTo>
                  <a:lnTo>
                    <a:pt x="350" y="1221"/>
                  </a:lnTo>
                  <a:lnTo>
                    <a:pt x="353" y="1216"/>
                  </a:lnTo>
                  <a:lnTo>
                    <a:pt x="356" y="1212"/>
                  </a:lnTo>
                  <a:lnTo>
                    <a:pt x="362" y="1208"/>
                  </a:lnTo>
                  <a:lnTo>
                    <a:pt x="366" y="1202"/>
                  </a:lnTo>
                  <a:lnTo>
                    <a:pt x="371" y="1197"/>
                  </a:lnTo>
                  <a:lnTo>
                    <a:pt x="375" y="1196"/>
                  </a:lnTo>
                  <a:lnTo>
                    <a:pt x="379" y="1191"/>
                  </a:lnTo>
                  <a:lnTo>
                    <a:pt x="384" y="1185"/>
                  </a:lnTo>
                  <a:lnTo>
                    <a:pt x="387" y="1181"/>
                  </a:lnTo>
                  <a:lnTo>
                    <a:pt x="389" y="1173"/>
                  </a:lnTo>
                  <a:lnTo>
                    <a:pt x="393" y="1171"/>
                  </a:lnTo>
                  <a:lnTo>
                    <a:pt x="396" y="1166"/>
                  </a:lnTo>
                  <a:lnTo>
                    <a:pt x="400" y="1160"/>
                  </a:lnTo>
                  <a:lnTo>
                    <a:pt x="404" y="1158"/>
                  </a:lnTo>
                  <a:lnTo>
                    <a:pt x="408" y="1152"/>
                  </a:lnTo>
                  <a:lnTo>
                    <a:pt x="412" y="1149"/>
                  </a:lnTo>
                  <a:lnTo>
                    <a:pt x="416" y="1145"/>
                  </a:lnTo>
                  <a:lnTo>
                    <a:pt x="418" y="1141"/>
                  </a:lnTo>
                  <a:lnTo>
                    <a:pt x="426" y="1131"/>
                  </a:lnTo>
                  <a:lnTo>
                    <a:pt x="433" y="1122"/>
                  </a:lnTo>
                  <a:lnTo>
                    <a:pt x="434" y="1118"/>
                  </a:lnTo>
                  <a:lnTo>
                    <a:pt x="439" y="1113"/>
                  </a:lnTo>
                  <a:lnTo>
                    <a:pt x="442" y="1108"/>
                  </a:lnTo>
                  <a:lnTo>
                    <a:pt x="446" y="1104"/>
                  </a:lnTo>
                  <a:lnTo>
                    <a:pt x="451" y="1097"/>
                  </a:lnTo>
                  <a:lnTo>
                    <a:pt x="458" y="1088"/>
                  </a:lnTo>
                  <a:lnTo>
                    <a:pt x="467" y="1080"/>
                  </a:lnTo>
                  <a:lnTo>
                    <a:pt x="471" y="1068"/>
                  </a:lnTo>
                  <a:lnTo>
                    <a:pt x="481" y="1063"/>
                  </a:lnTo>
                  <a:lnTo>
                    <a:pt x="488" y="1055"/>
                  </a:lnTo>
                  <a:lnTo>
                    <a:pt x="492" y="1049"/>
                  </a:lnTo>
                  <a:lnTo>
                    <a:pt x="501" y="1039"/>
                  </a:lnTo>
                  <a:lnTo>
                    <a:pt x="508" y="1033"/>
                  </a:lnTo>
                  <a:lnTo>
                    <a:pt x="517" y="1026"/>
                  </a:lnTo>
                  <a:lnTo>
                    <a:pt x="524" y="1020"/>
                  </a:lnTo>
                  <a:lnTo>
                    <a:pt x="533" y="1013"/>
                  </a:lnTo>
                  <a:lnTo>
                    <a:pt x="537" y="1009"/>
                  </a:lnTo>
                  <a:lnTo>
                    <a:pt x="542" y="1005"/>
                  </a:lnTo>
                  <a:lnTo>
                    <a:pt x="547" y="1003"/>
                  </a:lnTo>
                  <a:lnTo>
                    <a:pt x="551" y="1003"/>
                  </a:lnTo>
                  <a:lnTo>
                    <a:pt x="556" y="999"/>
                  </a:lnTo>
                  <a:lnTo>
                    <a:pt x="562" y="995"/>
                  </a:lnTo>
                  <a:lnTo>
                    <a:pt x="567" y="991"/>
                  </a:lnTo>
                  <a:lnTo>
                    <a:pt x="572" y="989"/>
                  </a:lnTo>
                  <a:lnTo>
                    <a:pt x="581" y="984"/>
                  </a:lnTo>
                  <a:lnTo>
                    <a:pt x="587" y="980"/>
                  </a:lnTo>
                  <a:lnTo>
                    <a:pt x="592" y="975"/>
                  </a:lnTo>
                  <a:lnTo>
                    <a:pt x="601" y="974"/>
                  </a:lnTo>
                  <a:lnTo>
                    <a:pt x="608" y="970"/>
                  </a:lnTo>
                  <a:lnTo>
                    <a:pt x="617" y="964"/>
                  </a:lnTo>
                  <a:lnTo>
                    <a:pt x="626" y="959"/>
                  </a:lnTo>
                  <a:lnTo>
                    <a:pt x="634" y="958"/>
                  </a:lnTo>
                  <a:lnTo>
                    <a:pt x="642" y="953"/>
                  </a:lnTo>
                  <a:lnTo>
                    <a:pt x="652" y="947"/>
                  </a:lnTo>
                  <a:lnTo>
                    <a:pt x="663" y="945"/>
                  </a:lnTo>
                  <a:lnTo>
                    <a:pt x="672" y="939"/>
                  </a:lnTo>
                  <a:lnTo>
                    <a:pt x="680" y="934"/>
                  </a:lnTo>
                  <a:lnTo>
                    <a:pt x="693" y="928"/>
                  </a:lnTo>
                  <a:lnTo>
                    <a:pt x="702" y="922"/>
                  </a:lnTo>
                  <a:lnTo>
                    <a:pt x="714" y="918"/>
                  </a:lnTo>
                  <a:lnTo>
                    <a:pt x="722" y="910"/>
                  </a:lnTo>
                  <a:lnTo>
                    <a:pt x="734" y="906"/>
                  </a:lnTo>
                  <a:lnTo>
                    <a:pt x="744" y="903"/>
                  </a:lnTo>
                  <a:lnTo>
                    <a:pt x="758" y="897"/>
                  </a:lnTo>
                  <a:lnTo>
                    <a:pt x="768" y="893"/>
                  </a:lnTo>
                  <a:lnTo>
                    <a:pt x="777" y="889"/>
                  </a:lnTo>
                  <a:lnTo>
                    <a:pt x="788" y="880"/>
                  </a:lnTo>
                  <a:lnTo>
                    <a:pt x="800" y="878"/>
                  </a:lnTo>
                  <a:lnTo>
                    <a:pt x="813" y="872"/>
                  </a:lnTo>
                  <a:lnTo>
                    <a:pt x="823" y="866"/>
                  </a:lnTo>
                  <a:lnTo>
                    <a:pt x="835" y="860"/>
                  </a:lnTo>
                  <a:lnTo>
                    <a:pt x="848" y="855"/>
                  </a:lnTo>
                  <a:lnTo>
                    <a:pt x="860" y="853"/>
                  </a:lnTo>
                  <a:lnTo>
                    <a:pt x="868" y="845"/>
                  </a:lnTo>
                  <a:lnTo>
                    <a:pt x="880" y="841"/>
                  </a:lnTo>
                  <a:lnTo>
                    <a:pt x="892" y="834"/>
                  </a:lnTo>
                  <a:lnTo>
                    <a:pt x="904" y="829"/>
                  </a:lnTo>
                  <a:lnTo>
                    <a:pt x="915" y="822"/>
                  </a:lnTo>
                  <a:lnTo>
                    <a:pt x="927" y="817"/>
                  </a:lnTo>
                  <a:lnTo>
                    <a:pt x="935" y="813"/>
                  </a:lnTo>
                  <a:lnTo>
                    <a:pt x="947" y="808"/>
                  </a:lnTo>
                  <a:lnTo>
                    <a:pt x="959" y="804"/>
                  </a:lnTo>
                  <a:lnTo>
                    <a:pt x="971" y="797"/>
                  </a:lnTo>
                  <a:lnTo>
                    <a:pt x="979" y="792"/>
                  </a:lnTo>
                  <a:lnTo>
                    <a:pt x="990" y="787"/>
                  </a:lnTo>
                  <a:lnTo>
                    <a:pt x="1001" y="783"/>
                  </a:lnTo>
                  <a:lnTo>
                    <a:pt x="1010" y="779"/>
                  </a:lnTo>
                  <a:lnTo>
                    <a:pt x="1021" y="774"/>
                  </a:lnTo>
                  <a:lnTo>
                    <a:pt x="1029" y="767"/>
                  </a:lnTo>
                  <a:lnTo>
                    <a:pt x="1038" y="764"/>
                  </a:lnTo>
                  <a:lnTo>
                    <a:pt x="1047" y="762"/>
                  </a:lnTo>
                  <a:lnTo>
                    <a:pt x="1056" y="757"/>
                  </a:lnTo>
                  <a:lnTo>
                    <a:pt x="1064" y="751"/>
                  </a:lnTo>
                  <a:lnTo>
                    <a:pt x="1072" y="746"/>
                  </a:lnTo>
                  <a:lnTo>
                    <a:pt x="1080" y="742"/>
                  </a:lnTo>
                  <a:lnTo>
                    <a:pt x="1089" y="737"/>
                  </a:lnTo>
                  <a:lnTo>
                    <a:pt x="1094" y="733"/>
                  </a:lnTo>
                  <a:lnTo>
                    <a:pt x="1102" y="728"/>
                  </a:lnTo>
                  <a:lnTo>
                    <a:pt x="1109" y="726"/>
                  </a:lnTo>
                  <a:lnTo>
                    <a:pt x="1117" y="721"/>
                  </a:lnTo>
                  <a:lnTo>
                    <a:pt x="1119" y="716"/>
                  </a:lnTo>
                  <a:lnTo>
                    <a:pt x="1125" y="714"/>
                  </a:lnTo>
                  <a:lnTo>
                    <a:pt x="1130" y="712"/>
                  </a:lnTo>
                  <a:lnTo>
                    <a:pt x="1136" y="709"/>
                  </a:lnTo>
                  <a:lnTo>
                    <a:pt x="1142" y="703"/>
                  </a:lnTo>
                  <a:lnTo>
                    <a:pt x="1148" y="696"/>
                  </a:lnTo>
                  <a:lnTo>
                    <a:pt x="1154" y="695"/>
                  </a:lnTo>
                  <a:lnTo>
                    <a:pt x="1158" y="692"/>
                  </a:lnTo>
                  <a:lnTo>
                    <a:pt x="1161" y="684"/>
                  </a:lnTo>
                  <a:lnTo>
                    <a:pt x="1167" y="682"/>
                  </a:lnTo>
                  <a:lnTo>
                    <a:pt x="1171" y="678"/>
                  </a:lnTo>
                  <a:lnTo>
                    <a:pt x="1175" y="672"/>
                  </a:lnTo>
                  <a:lnTo>
                    <a:pt x="1180" y="668"/>
                  </a:lnTo>
                  <a:lnTo>
                    <a:pt x="1186" y="667"/>
                  </a:lnTo>
                  <a:lnTo>
                    <a:pt x="1192" y="662"/>
                  </a:lnTo>
                  <a:lnTo>
                    <a:pt x="1198" y="657"/>
                  </a:lnTo>
                  <a:lnTo>
                    <a:pt x="1204" y="653"/>
                  </a:lnTo>
                  <a:lnTo>
                    <a:pt x="1210" y="647"/>
                  </a:lnTo>
                  <a:lnTo>
                    <a:pt x="1214" y="642"/>
                  </a:lnTo>
                  <a:lnTo>
                    <a:pt x="1222" y="637"/>
                  </a:lnTo>
                  <a:lnTo>
                    <a:pt x="1226" y="632"/>
                  </a:lnTo>
                  <a:lnTo>
                    <a:pt x="1232" y="628"/>
                  </a:lnTo>
                  <a:lnTo>
                    <a:pt x="1238" y="621"/>
                  </a:lnTo>
                  <a:lnTo>
                    <a:pt x="1244" y="617"/>
                  </a:lnTo>
                  <a:lnTo>
                    <a:pt x="1251" y="614"/>
                  </a:lnTo>
                  <a:lnTo>
                    <a:pt x="1257" y="607"/>
                  </a:lnTo>
                  <a:lnTo>
                    <a:pt x="1263" y="603"/>
                  </a:lnTo>
                  <a:lnTo>
                    <a:pt x="1269" y="596"/>
                  </a:lnTo>
                  <a:lnTo>
                    <a:pt x="1277" y="588"/>
                  </a:lnTo>
                  <a:lnTo>
                    <a:pt x="1282" y="584"/>
                  </a:lnTo>
                  <a:lnTo>
                    <a:pt x="1288" y="579"/>
                  </a:lnTo>
                  <a:lnTo>
                    <a:pt x="1294" y="575"/>
                  </a:lnTo>
                  <a:lnTo>
                    <a:pt x="1302" y="570"/>
                  </a:lnTo>
                  <a:lnTo>
                    <a:pt x="1307" y="566"/>
                  </a:lnTo>
                  <a:lnTo>
                    <a:pt x="1315" y="559"/>
                  </a:lnTo>
                  <a:lnTo>
                    <a:pt x="1319" y="554"/>
                  </a:lnTo>
                  <a:lnTo>
                    <a:pt x="1326" y="549"/>
                  </a:lnTo>
                  <a:lnTo>
                    <a:pt x="1332" y="543"/>
                  </a:lnTo>
                  <a:lnTo>
                    <a:pt x="1338" y="538"/>
                  </a:lnTo>
                  <a:lnTo>
                    <a:pt x="1344" y="532"/>
                  </a:lnTo>
                  <a:lnTo>
                    <a:pt x="1351" y="526"/>
                  </a:lnTo>
                  <a:lnTo>
                    <a:pt x="1356" y="522"/>
                  </a:lnTo>
                  <a:lnTo>
                    <a:pt x="1361" y="517"/>
                  </a:lnTo>
                  <a:lnTo>
                    <a:pt x="1368" y="513"/>
                  </a:lnTo>
                  <a:lnTo>
                    <a:pt x="1371" y="508"/>
                  </a:lnTo>
                  <a:lnTo>
                    <a:pt x="1380" y="504"/>
                  </a:lnTo>
                  <a:lnTo>
                    <a:pt x="1382" y="499"/>
                  </a:lnTo>
                  <a:lnTo>
                    <a:pt x="1388" y="495"/>
                  </a:lnTo>
                  <a:lnTo>
                    <a:pt x="1396" y="488"/>
                  </a:lnTo>
                  <a:lnTo>
                    <a:pt x="1400" y="486"/>
                  </a:lnTo>
                  <a:lnTo>
                    <a:pt x="1406" y="476"/>
                  </a:lnTo>
                  <a:lnTo>
                    <a:pt x="1415" y="471"/>
                  </a:lnTo>
                  <a:lnTo>
                    <a:pt x="1422" y="463"/>
                  </a:lnTo>
                  <a:lnTo>
                    <a:pt x="1430" y="458"/>
                  </a:lnTo>
                  <a:lnTo>
                    <a:pt x="1435" y="454"/>
                  </a:lnTo>
                  <a:lnTo>
                    <a:pt x="1440" y="449"/>
                  </a:lnTo>
                  <a:lnTo>
                    <a:pt x="1444" y="446"/>
                  </a:lnTo>
                  <a:lnTo>
                    <a:pt x="1449" y="443"/>
                  </a:lnTo>
                  <a:lnTo>
                    <a:pt x="1456" y="434"/>
                  </a:lnTo>
                  <a:lnTo>
                    <a:pt x="1465" y="429"/>
                  </a:lnTo>
                  <a:lnTo>
                    <a:pt x="1468" y="424"/>
                  </a:lnTo>
                  <a:lnTo>
                    <a:pt x="1473" y="418"/>
                  </a:lnTo>
                  <a:lnTo>
                    <a:pt x="1477" y="413"/>
                  </a:lnTo>
                  <a:lnTo>
                    <a:pt x="1481" y="408"/>
                  </a:lnTo>
                  <a:lnTo>
                    <a:pt x="1486" y="403"/>
                  </a:lnTo>
                  <a:lnTo>
                    <a:pt x="1490" y="399"/>
                  </a:lnTo>
                  <a:lnTo>
                    <a:pt x="1496" y="391"/>
                  </a:lnTo>
                  <a:lnTo>
                    <a:pt x="1499" y="388"/>
                  </a:lnTo>
                  <a:lnTo>
                    <a:pt x="1502" y="383"/>
                  </a:lnTo>
                  <a:lnTo>
                    <a:pt x="1507" y="376"/>
                  </a:lnTo>
                  <a:lnTo>
                    <a:pt x="1511" y="371"/>
                  </a:lnTo>
                  <a:lnTo>
                    <a:pt x="1515" y="366"/>
                  </a:lnTo>
                  <a:lnTo>
                    <a:pt x="1518" y="362"/>
                  </a:lnTo>
                  <a:lnTo>
                    <a:pt x="1523" y="358"/>
                  </a:lnTo>
                  <a:lnTo>
                    <a:pt x="1526" y="350"/>
                  </a:lnTo>
                  <a:lnTo>
                    <a:pt x="1528" y="346"/>
                  </a:lnTo>
                  <a:lnTo>
                    <a:pt x="1532" y="340"/>
                  </a:lnTo>
                  <a:lnTo>
                    <a:pt x="1536" y="334"/>
                  </a:lnTo>
                  <a:lnTo>
                    <a:pt x="1542" y="329"/>
                  </a:lnTo>
                  <a:lnTo>
                    <a:pt x="1543" y="325"/>
                  </a:lnTo>
                  <a:lnTo>
                    <a:pt x="1546" y="321"/>
                  </a:lnTo>
                  <a:lnTo>
                    <a:pt x="1551" y="316"/>
                  </a:lnTo>
                  <a:lnTo>
                    <a:pt x="1551" y="311"/>
                  </a:lnTo>
                  <a:lnTo>
                    <a:pt x="1553" y="309"/>
                  </a:lnTo>
                  <a:lnTo>
                    <a:pt x="1557" y="303"/>
                  </a:lnTo>
                  <a:lnTo>
                    <a:pt x="1559" y="296"/>
                  </a:lnTo>
                  <a:lnTo>
                    <a:pt x="1559" y="288"/>
                  </a:lnTo>
                  <a:lnTo>
                    <a:pt x="1559" y="282"/>
                  </a:lnTo>
                  <a:lnTo>
                    <a:pt x="1559" y="278"/>
                  </a:lnTo>
                  <a:lnTo>
                    <a:pt x="1559" y="272"/>
                  </a:lnTo>
                  <a:lnTo>
                    <a:pt x="1559" y="269"/>
                  </a:lnTo>
                  <a:lnTo>
                    <a:pt x="1559" y="263"/>
                  </a:lnTo>
                  <a:lnTo>
                    <a:pt x="1557" y="257"/>
                  </a:lnTo>
                  <a:lnTo>
                    <a:pt x="1557" y="251"/>
                  </a:lnTo>
                  <a:lnTo>
                    <a:pt x="1557" y="245"/>
                  </a:lnTo>
                  <a:lnTo>
                    <a:pt x="1555" y="238"/>
                  </a:lnTo>
                  <a:lnTo>
                    <a:pt x="1553" y="230"/>
                  </a:lnTo>
                  <a:lnTo>
                    <a:pt x="1553" y="225"/>
                  </a:lnTo>
                  <a:lnTo>
                    <a:pt x="1551" y="220"/>
                  </a:lnTo>
                  <a:lnTo>
                    <a:pt x="1551" y="213"/>
                  </a:lnTo>
                  <a:lnTo>
                    <a:pt x="1548" y="205"/>
                  </a:lnTo>
                  <a:lnTo>
                    <a:pt x="1546" y="196"/>
                  </a:lnTo>
                  <a:lnTo>
                    <a:pt x="1542" y="191"/>
                  </a:lnTo>
                  <a:lnTo>
                    <a:pt x="1542" y="183"/>
                  </a:lnTo>
                  <a:lnTo>
                    <a:pt x="1536" y="178"/>
                  </a:lnTo>
                  <a:lnTo>
                    <a:pt x="1532" y="170"/>
                  </a:lnTo>
                  <a:lnTo>
                    <a:pt x="1528" y="165"/>
                  </a:lnTo>
                  <a:lnTo>
                    <a:pt x="1528" y="155"/>
                  </a:lnTo>
                  <a:lnTo>
                    <a:pt x="1526" y="150"/>
                  </a:lnTo>
                  <a:lnTo>
                    <a:pt x="1521" y="142"/>
                  </a:lnTo>
                  <a:lnTo>
                    <a:pt x="1518" y="137"/>
                  </a:lnTo>
                  <a:lnTo>
                    <a:pt x="1515" y="132"/>
                  </a:lnTo>
                  <a:lnTo>
                    <a:pt x="1511" y="125"/>
                  </a:lnTo>
                  <a:lnTo>
                    <a:pt x="1507" y="120"/>
                  </a:lnTo>
                  <a:lnTo>
                    <a:pt x="1503" y="112"/>
                  </a:lnTo>
                  <a:lnTo>
                    <a:pt x="1502" y="107"/>
                  </a:lnTo>
                  <a:lnTo>
                    <a:pt x="1496" y="103"/>
                  </a:lnTo>
                  <a:lnTo>
                    <a:pt x="1493" y="95"/>
                  </a:lnTo>
                  <a:lnTo>
                    <a:pt x="1489" y="90"/>
                  </a:lnTo>
                  <a:lnTo>
                    <a:pt x="1484" y="84"/>
                  </a:lnTo>
                  <a:lnTo>
                    <a:pt x="1478" y="80"/>
                  </a:lnTo>
                  <a:lnTo>
                    <a:pt x="1474" y="73"/>
                  </a:lnTo>
                  <a:lnTo>
                    <a:pt x="1471" y="70"/>
                  </a:lnTo>
                  <a:lnTo>
                    <a:pt x="1465" y="65"/>
                  </a:lnTo>
                  <a:lnTo>
                    <a:pt x="1461" y="59"/>
                  </a:lnTo>
                  <a:lnTo>
                    <a:pt x="1456" y="58"/>
                  </a:lnTo>
                  <a:lnTo>
                    <a:pt x="1452" y="52"/>
                  </a:lnTo>
                  <a:lnTo>
                    <a:pt x="1448" y="46"/>
                  </a:lnTo>
                  <a:lnTo>
                    <a:pt x="1443" y="42"/>
                  </a:lnTo>
                  <a:lnTo>
                    <a:pt x="1435" y="40"/>
                  </a:lnTo>
                  <a:lnTo>
                    <a:pt x="1435" y="34"/>
                  </a:lnTo>
                  <a:lnTo>
                    <a:pt x="1430" y="32"/>
                  </a:lnTo>
                  <a:lnTo>
                    <a:pt x="1425" y="28"/>
                  </a:lnTo>
                  <a:lnTo>
                    <a:pt x="1419" y="23"/>
                  </a:lnTo>
                  <a:lnTo>
                    <a:pt x="1415" y="19"/>
                  </a:lnTo>
                  <a:lnTo>
                    <a:pt x="1410" y="19"/>
                  </a:lnTo>
                  <a:lnTo>
                    <a:pt x="1405" y="12"/>
                  </a:lnTo>
                  <a:lnTo>
                    <a:pt x="1396" y="9"/>
                  </a:lnTo>
                  <a:lnTo>
                    <a:pt x="1388" y="3"/>
                  </a:lnTo>
                  <a:lnTo>
                    <a:pt x="1382" y="3"/>
                  </a:lnTo>
                  <a:lnTo>
                    <a:pt x="1376" y="0"/>
                  </a:lnTo>
                  <a:lnTo>
                    <a:pt x="1371" y="3"/>
                  </a:lnTo>
                  <a:lnTo>
                    <a:pt x="137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80" y="26"/>
              <a:ext cx="86" cy="114"/>
            </a:xfrm>
            <a:custGeom>
              <a:avLst/>
              <a:gdLst>
                <a:gd name="T0" fmla="*/ 13 w 344"/>
                <a:gd name="T1" fmla="*/ 143 h 457"/>
                <a:gd name="T2" fmla="*/ 43 w 344"/>
                <a:gd name="T3" fmla="*/ 161 h 457"/>
                <a:gd name="T4" fmla="*/ 59 w 344"/>
                <a:gd name="T5" fmla="*/ 173 h 457"/>
                <a:gd name="T6" fmla="*/ 81 w 344"/>
                <a:gd name="T7" fmla="*/ 192 h 457"/>
                <a:gd name="T8" fmla="*/ 105 w 344"/>
                <a:gd name="T9" fmla="*/ 215 h 457"/>
                <a:gd name="T10" fmla="*/ 129 w 344"/>
                <a:gd name="T11" fmla="*/ 243 h 457"/>
                <a:gd name="T12" fmla="*/ 154 w 344"/>
                <a:gd name="T13" fmla="*/ 271 h 457"/>
                <a:gd name="T14" fmla="*/ 170 w 344"/>
                <a:gd name="T15" fmla="*/ 306 h 457"/>
                <a:gd name="T16" fmla="*/ 181 w 344"/>
                <a:gd name="T17" fmla="*/ 338 h 457"/>
                <a:gd name="T18" fmla="*/ 191 w 344"/>
                <a:gd name="T19" fmla="*/ 373 h 457"/>
                <a:gd name="T20" fmla="*/ 197 w 344"/>
                <a:gd name="T21" fmla="*/ 403 h 457"/>
                <a:gd name="T22" fmla="*/ 201 w 344"/>
                <a:gd name="T23" fmla="*/ 424 h 457"/>
                <a:gd name="T24" fmla="*/ 204 w 344"/>
                <a:gd name="T25" fmla="*/ 443 h 457"/>
                <a:gd name="T26" fmla="*/ 221 w 344"/>
                <a:gd name="T27" fmla="*/ 453 h 457"/>
                <a:gd name="T28" fmla="*/ 250 w 344"/>
                <a:gd name="T29" fmla="*/ 442 h 457"/>
                <a:gd name="T30" fmla="*/ 270 w 344"/>
                <a:gd name="T31" fmla="*/ 445 h 457"/>
                <a:gd name="T32" fmla="*/ 289 w 344"/>
                <a:gd name="T33" fmla="*/ 453 h 457"/>
                <a:gd name="T34" fmla="*/ 316 w 344"/>
                <a:gd name="T35" fmla="*/ 457 h 457"/>
                <a:gd name="T36" fmla="*/ 337 w 344"/>
                <a:gd name="T37" fmla="*/ 451 h 457"/>
                <a:gd name="T38" fmla="*/ 344 w 344"/>
                <a:gd name="T39" fmla="*/ 432 h 457"/>
                <a:gd name="T40" fmla="*/ 344 w 344"/>
                <a:gd name="T41" fmla="*/ 409 h 457"/>
                <a:gd name="T42" fmla="*/ 344 w 344"/>
                <a:gd name="T43" fmla="*/ 386 h 457"/>
                <a:gd name="T44" fmla="*/ 343 w 344"/>
                <a:gd name="T45" fmla="*/ 368 h 457"/>
                <a:gd name="T46" fmla="*/ 341 w 344"/>
                <a:gd name="T47" fmla="*/ 348 h 457"/>
                <a:gd name="T48" fmla="*/ 337 w 344"/>
                <a:gd name="T49" fmla="*/ 326 h 457"/>
                <a:gd name="T50" fmla="*/ 329 w 344"/>
                <a:gd name="T51" fmla="*/ 306 h 457"/>
                <a:gd name="T52" fmla="*/ 325 w 344"/>
                <a:gd name="T53" fmla="*/ 284 h 457"/>
                <a:gd name="T54" fmla="*/ 316 w 344"/>
                <a:gd name="T55" fmla="*/ 260 h 457"/>
                <a:gd name="T56" fmla="*/ 306 w 344"/>
                <a:gd name="T57" fmla="*/ 238 h 457"/>
                <a:gd name="T58" fmla="*/ 297 w 344"/>
                <a:gd name="T59" fmla="*/ 215 h 457"/>
                <a:gd name="T60" fmla="*/ 284 w 344"/>
                <a:gd name="T61" fmla="*/ 192 h 457"/>
                <a:gd name="T62" fmla="*/ 270 w 344"/>
                <a:gd name="T63" fmla="*/ 169 h 457"/>
                <a:gd name="T64" fmla="*/ 256 w 344"/>
                <a:gd name="T65" fmla="*/ 151 h 457"/>
                <a:gd name="T66" fmla="*/ 241 w 344"/>
                <a:gd name="T67" fmla="*/ 130 h 457"/>
                <a:gd name="T68" fmla="*/ 217 w 344"/>
                <a:gd name="T69" fmla="*/ 105 h 457"/>
                <a:gd name="T70" fmla="*/ 185 w 344"/>
                <a:gd name="T71" fmla="*/ 71 h 457"/>
                <a:gd name="T72" fmla="*/ 158 w 344"/>
                <a:gd name="T73" fmla="*/ 46 h 457"/>
                <a:gd name="T74" fmla="*/ 131 w 344"/>
                <a:gd name="T75" fmla="*/ 25 h 457"/>
                <a:gd name="T76" fmla="*/ 106 w 344"/>
                <a:gd name="T77" fmla="*/ 13 h 457"/>
                <a:gd name="T78" fmla="*/ 87 w 344"/>
                <a:gd name="T79" fmla="*/ 5 h 457"/>
                <a:gd name="T80" fmla="*/ 64 w 344"/>
                <a:gd name="T81" fmla="*/ 0 h 457"/>
                <a:gd name="T82" fmla="*/ 46 w 344"/>
                <a:gd name="T83" fmla="*/ 5 h 457"/>
                <a:gd name="T84" fmla="*/ 29 w 344"/>
                <a:gd name="T85" fmla="*/ 11 h 457"/>
                <a:gd name="T86" fmla="*/ 21 w 344"/>
                <a:gd name="T87" fmla="*/ 26 h 457"/>
                <a:gd name="T88" fmla="*/ 28 w 344"/>
                <a:gd name="T89" fmla="*/ 46 h 457"/>
                <a:gd name="T90" fmla="*/ 29 w 344"/>
                <a:gd name="T91" fmla="*/ 71 h 457"/>
                <a:gd name="T92" fmla="*/ 9 w 344"/>
                <a:gd name="T93" fmla="*/ 93 h 457"/>
                <a:gd name="T94" fmla="*/ 3 w 344"/>
                <a:gd name="T95" fmla="*/ 111 h 457"/>
                <a:gd name="T96" fmla="*/ 3 w 344"/>
                <a:gd name="T97" fmla="*/ 1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4" h="457">
                  <a:moveTo>
                    <a:pt x="3" y="135"/>
                  </a:moveTo>
                  <a:lnTo>
                    <a:pt x="8" y="136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8" y="146"/>
                  </a:lnTo>
                  <a:lnTo>
                    <a:pt x="28" y="151"/>
                  </a:lnTo>
                  <a:lnTo>
                    <a:pt x="33" y="155"/>
                  </a:lnTo>
                  <a:lnTo>
                    <a:pt x="43" y="161"/>
                  </a:lnTo>
                  <a:lnTo>
                    <a:pt x="47" y="165"/>
                  </a:lnTo>
                  <a:lnTo>
                    <a:pt x="52" y="165"/>
                  </a:lnTo>
                  <a:lnTo>
                    <a:pt x="55" y="169"/>
                  </a:lnTo>
                  <a:lnTo>
                    <a:pt x="59" y="173"/>
                  </a:lnTo>
                  <a:lnTo>
                    <a:pt x="64" y="180"/>
                  </a:lnTo>
                  <a:lnTo>
                    <a:pt x="71" y="182"/>
                  </a:lnTo>
                  <a:lnTo>
                    <a:pt x="76" y="188"/>
                  </a:lnTo>
                  <a:lnTo>
                    <a:pt x="81" y="192"/>
                  </a:lnTo>
                  <a:lnTo>
                    <a:pt x="87" y="196"/>
                  </a:lnTo>
                  <a:lnTo>
                    <a:pt x="93" y="201"/>
                  </a:lnTo>
                  <a:lnTo>
                    <a:pt x="99" y="207"/>
                  </a:lnTo>
                  <a:lnTo>
                    <a:pt x="105" y="215"/>
                  </a:lnTo>
                  <a:lnTo>
                    <a:pt x="110" y="219"/>
                  </a:lnTo>
                  <a:lnTo>
                    <a:pt x="117" y="226"/>
                  </a:lnTo>
                  <a:lnTo>
                    <a:pt x="124" y="232"/>
                  </a:lnTo>
                  <a:lnTo>
                    <a:pt x="129" y="243"/>
                  </a:lnTo>
                  <a:lnTo>
                    <a:pt x="135" y="250"/>
                  </a:lnTo>
                  <a:lnTo>
                    <a:pt x="142" y="256"/>
                  </a:lnTo>
                  <a:lnTo>
                    <a:pt x="146" y="263"/>
                  </a:lnTo>
                  <a:lnTo>
                    <a:pt x="154" y="271"/>
                  </a:lnTo>
                  <a:lnTo>
                    <a:pt x="156" y="280"/>
                  </a:lnTo>
                  <a:lnTo>
                    <a:pt x="160" y="288"/>
                  </a:lnTo>
                  <a:lnTo>
                    <a:pt x="166" y="298"/>
                  </a:lnTo>
                  <a:lnTo>
                    <a:pt x="170" y="306"/>
                  </a:lnTo>
                  <a:lnTo>
                    <a:pt x="171" y="313"/>
                  </a:lnTo>
                  <a:lnTo>
                    <a:pt x="174" y="323"/>
                  </a:lnTo>
                  <a:lnTo>
                    <a:pt x="179" y="328"/>
                  </a:lnTo>
                  <a:lnTo>
                    <a:pt x="181" y="338"/>
                  </a:lnTo>
                  <a:lnTo>
                    <a:pt x="184" y="348"/>
                  </a:lnTo>
                  <a:lnTo>
                    <a:pt x="185" y="356"/>
                  </a:lnTo>
                  <a:lnTo>
                    <a:pt x="191" y="364"/>
                  </a:lnTo>
                  <a:lnTo>
                    <a:pt x="191" y="373"/>
                  </a:lnTo>
                  <a:lnTo>
                    <a:pt x="192" y="378"/>
                  </a:lnTo>
                  <a:lnTo>
                    <a:pt x="195" y="386"/>
                  </a:lnTo>
                  <a:lnTo>
                    <a:pt x="195" y="393"/>
                  </a:lnTo>
                  <a:lnTo>
                    <a:pt x="197" y="403"/>
                  </a:lnTo>
                  <a:lnTo>
                    <a:pt x="197" y="406"/>
                  </a:lnTo>
                  <a:lnTo>
                    <a:pt x="198" y="414"/>
                  </a:lnTo>
                  <a:lnTo>
                    <a:pt x="198" y="418"/>
                  </a:lnTo>
                  <a:lnTo>
                    <a:pt x="201" y="424"/>
                  </a:lnTo>
                  <a:lnTo>
                    <a:pt x="201" y="430"/>
                  </a:lnTo>
                  <a:lnTo>
                    <a:pt x="201" y="434"/>
                  </a:lnTo>
                  <a:lnTo>
                    <a:pt x="201" y="439"/>
                  </a:lnTo>
                  <a:lnTo>
                    <a:pt x="204" y="443"/>
                  </a:lnTo>
                  <a:lnTo>
                    <a:pt x="205" y="448"/>
                  </a:lnTo>
                  <a:lnTo>
                    <a:pt x="209" y="453"/>
                  </a:lnTo>
                  <a:lnTo>
                    <a:pt x="212" y="453"/>
                  </a:lnTo>
                  <a:lnTo>
                    <a:pt x="221" y="453"/>
                  </a:lnTo>
                  <a:lnTo>
                    <a:pt x="226" y="453"/>
                  </a:lnTo>
                  <a:lnTo>
                    <a:pt x="234" y="448"/>
                  </a:lnTo>
                  <a:lnTo>
                    <a:pt x="241" y="443"/>
                  </a:lnTo>
                  <a:lnTo>
                    <a:pt x="250" y="442"/>
                  </a:lnTo>
                  <a:lnTo>
                    <a:pt x="256" y="439"/>
                  </a:lnTo>
                  <a:lnTo>
                    <a:pt x="264" y="443"/>
                  </a:lnTo>
                  <a:lnTo>
                    <a:pt x="264" y="443"/>
                  </a:lnTo>
                  <a:lnTo>
                    <a:pt x="270" y="445"/>
                  </a:lnTo>
                  <a:lnTo>
                    <a:pt x="275" y="448"/>
                  </a:lnTo>
                  <a:lnTo>
                    <a:pt x="279" y="451"/>
                  </a:lnTo>
                  <a:lnTo>
                    <a:pt x="285" y="453"/>
                  </a:lnTo>
                  <a:lnTo>
                    <a:pt x="289" y="453"/>
                  </a:lnTo>
                  <a:lnTo>
                    <a:pt x="297" y="455"/>
                  </a:lnTo>
                  <a:lnTo>
                    <a:pt x="302" y="455"/>
                  </a:lnTo>
                  <a:lnTo>
                    <a:pt x="309" y="455"/>
                  </a:lnTo>
                  <a:lnTo>
                    <a:pt x="316" y="457"/>
                  </a:lnTo>
                  <a:lnTo>
                    <a:pt x="320" y="455"/>
                  </a:lnTo>
                  <a:lnTo>
                    <a:pt x="325" y="455"/>
                  </a:lnTo>
                  <a:lnTo>
                    <a:pt x="329" y="453"/>
                  </a:lnTo>
                  <a:lnTo>
                    <a:pt x="337" y="451"/>
                  </a:lnTo>
                  <a:lnTo>
                    <a:pt x="341" y="445"/>
                  </a:lnTo>
                  <a:lnTo>
                    <a:pt x="343" y="442"/>
                  </a:lnTo>
                  <a:lnTo>
                    <a:pt x="344" y="436"/>
                  </a:lnTo>
                  <a:lnTo>
                    <a:pt x="344" y="432"/>
                  </a:lnTo>
                  <a:lnTo>
                    <a:pt x="344" y="428"/>
                  </a:lnTo>
                  <a:lnTo>
                    <a:pt x="344" y="423"/>
                  </a:lnTo>
                  <a:lnTo>
                    <a:pt x="344" y="414"/>
                  </a:lnTo>
                  <a:lnTo>
                    <a:pt x="344" y="409"/>
                  </a:lnTo>
                  <a:lnTo>
                    <a:pt x="344" y="403"/>
                  </a:lnTo>
                  <a:lnTo>
                    <a:pt x="344" y="393"/>
                  </a:lnTo>
                  <a:lnTo>
                    <a:pt x="344" y="389"/>
                  </a:lnTo>
                  <a:lnTo>
                    <a:pt x="344" y="386"/>
                  </a:lnTo>
                  <a:lnTo>
                    <a:pt x="344" y="378"/>
                  </a:lnTo>
                  <a:lnTo>
                    <a:pt x="344" y="377"/>
                  </a:lnTo>
                  <a:lnTo>
                    <a:pt x="344" y="373"/>
                  </a:lnTo>
                  <a:lnTo>
                    <a:pt x="343" y="368"/>
                  </a:lnTo>
                  <a:lnTo>
                    <a:pt x="343" y="361"/>
                  </a:lnTo>
                  <a:lnTo>
                    <a:pt x="343" y="356"/>
                  </a:lnTo>
                  <a:lnTo>
                    <a:pt x="341" y="351"/>
                  </a:lnTo>
                  <a:lnTo>
                    <a:pt x="341" y="348"/>
                  </a:lnTo>
                  <a:lnTo>
                    <a:pt x="341" y="343"/>
                  </a:lnTo>
                  <a:lnTo>
                    <a:pt x="339" y="338"/>
                  </a:lnTo>
                  <a:lnTo>
                    <a:pt x="337" y="331"/>
                  </a:lnTo>
                  <a:lnTo>
                    <a:pt x="337" y="326"/>
                  </a:lnTo>
                  <a:lnTo>
                    <a:pt x="337" y="323"/>
                  </a:lnTo>
                  <a:lnTo>
                    <a:pt x="337" y="315"/>
                  </a:lnTo>
                  <a:lnTo>
                    <a:pt x="331" y="310"/>
                  </a:lnTo>
                  <a:lnTo>
                    <a:pt x="329" y="306"/>
                  </a:lnTo>
                  <a:lnTo>
                    <a:pt x="327" y="299"/>
                  </a:lnTo>
                  <a:lnTo>
                    <a:pt x="327" y="294"/>
                  </a:lnTo>
                  <a:lnTo>
                    <a:pt x="325" y="288"/>
                  </a:lnTo>
                  <a:lnTo>
                    <a:pt x="325" y="284"/>
                  </a:lnTo>
                  <a:lnTo>
                    <a:pt x="322" y="276"/>
                  </a:lnTo>
                  <a:lnTo>
                    <a:pt x="320" y="271"/>
                  </a:lnTo>
                  <a:lnTo>
                    <a:pt x="318" y="264"/>
                  </a:lnTo>
                  <a:lnTo>
                    <a:pt x="316" y="260"/>
                  </a:lnTo>
                  <a:lnTo>
                    <a:pt x="314" y="256"/>
                  </a:lnTo>
                  <a:lnTo>
                    <a:pt x="312" y="250"/>
                  </a:lnTo>
                  <a:lnTo>
                    <a:pt x="309" y="243"/>
                  </a:lnTo>
                  <a:lnTo>
                    <a:pt x="306" y="238"/>
                  </a:lnTo>
                  <a:lnTo>
                    <a:pt x="304" y="231"/>
                  </a:lnTo>
                  <a:lnTo>
                    <a:pt x="302" y="226"/>
                  </a:lnTo>
                  <a:lnTo>
                    <a:pt x="300" y="219"/>
                  </a:lnTo>
                  <a:lnTo>
                    <a:pt x="297" y="215"/>
                  </a:lnTo>
                  <a:lnTo>
                    <a:pt x="295" y="210"/>
                  </a:lnTo>
                  <a:lnTo>
                    <a:pt x="289" y="203"/>
                  </a:lnTo>
                  <a:lnTo>
                    <a:pt x="289" y="196"/>
                  </a:lnTo>
                  <a:lnTo>
                    <a:pt x="284" y="192"/>
                  </a:lnTo>
                  <a:lnTo>
                    <a:pt x="281" y="188"/>
                  </a:lnTo>
                  <a:lnTo>
                    <a:pt x="279" y="182"/>
                  </a:lnTo>
                  <a:lnTo>
                    <a:pt x="275" y="176"/>
                  </a:lnTo>
                  <a:lnTo>
                    <a:pt x="270" y="169"/>
                  </a:lnTo>
                  <a:lnTo>
                    <a:pt x="267" y="165"/>
                  </a:lnTo>
                  <a:lnTo>
                    <a:pt x="264" y="160"/>
                  </a:lnTo>
                  <a:lnTo>
                    <a:pt x="260" y="155"/>
                  </a:lnTo>
                  <a:lnTo>
                    <a:pt x="256" y="151"/>
                  </a:lnTo>
                  <a:lnTo>
                    <a:pt x="251" y="146"/>
                  </a:lnTo>
                  <a:lnTo>
                    <a:pt x="250" y="140"/>
                  </a:lnTo>
                  <a:lnTo>
                    <a:pt x="245" y="135"/>
                  </a:lnTo>
                  <a:lnTo>
                    <a:pt x="241" y="130"/>
                  </a:lnTo>
                  <a:lnTo>
                    <a:pt x="238" y="126"/>
                  </a:lnTo>
                  <a:lnTo>
                    <a:pt x="230" y="121"/>
                  </a:lnTo>
                  <a:lnTo>
                    <a:pt x="223" y="111"/>
                  </a:lnTo>
                  <a:lnTo>
                    <a:pt x="217" y="105"/>
                  </a:lnTo>
                  <a:lnTo>
                    <a:pt x="209" y="96"/>
                  </a:lnTo>
                  <a:lnTo>
                    <a:pt x="201" y="86"/>
                  </a:lnTo>
                  <a:lnTo>
                    <a:pt x="195" y="80"/>
                  </a:lnTo>
                  <a:lnTo>
                    <a:pt x="185" y="71"/>
                  </a:lnTo>
                  <a:lnTo>
                    <a:pt x="179" y="65"/>
                  </a:lnTo>
                  <a:lnTo>
                    <a:pt x="171" y="59"/>
                  </a:lnTo>
                  <a:lnTo>
                    <a:pt x="166" y="51"/>
                  </a:lnTo>
                  <a:lnTo>
                    <a:pt x="158" y="46"/>
                  </a:lnTo>
                  <a:lnTo>
                    <a:pt x="154" y="40"/>
                  </a:lnTo>
                  <a:lnTo>
                    <a:pt x="145" y="36"/>
                  </a:lnTo>
                  <a:lnTo>
                    <a:pt x="137" y="30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18" y="1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102" y="7"/>
                  </a:lnTo>
                  <a:lnTo>
                    <a:pt x="96" y="6"/>
                  </a:lnTo>
                  <a:lnTo>
                    <a:pt x="92" y="5"/>
                  </a:lnTo>
                  <a:lnTo>
                    <a:pt x="87" y="5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0"/>
                  </a:lnTo>
                  <a:lnTo>
                    <a:pt x="51" y="1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11"/>
                  </a:lnTo>
                  <a:lnTo>
                    <a:pt x="25" y="13"/>
                  </a:lnTo>
                  <a:lnTo>
                    <a:pt x="22" y="18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1" y="32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8" y="46"/>
                  </a:lnTo>
                  <a:lnTo>
                    <a:pt x="28" y="50"/>
                  </a:lnTo>
                  <a:lnTo>
                    <a:pt x="29" y="55"/>
                  </a:lnTo>
                  <a:lnTo>
                    <a:pt x="33" y="63"/>
                  </a:lnTo>
                  <a:lnTo>
                    <a:pt x="29" y="71"/>
                  </a:lnTo>
                  <a:lnTo>
                    <a:pt x="22" y="75"/>
                  </a:lnTo>
                  <a:lnTo>
                    <a:pt x="16" y="85"/>
                  </a:lnTo>
                  <a:lnTo>
                    <a:pt x="13" y="86"/>
                  </a:lnTo>
                  <a:lnTo>
                    <a:pt x="9" y="93"/>
                  </a:lnTo>
                  <a:lnTo>
                    <a:pt x="9" y="98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3" y="111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3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1" y="282"/>
              <a:ext cx="152" cy="284"/>
            </a:xfrm>
            <a:custGeom>
              <a:avLst/>
              <a:gdLst>
                <a:gd name="T0" fmla="*/ 554 w 608"/>
                <a:gd name="T1" fmla="*/ 17 h 1132"/>
                <a:gd name="T2" fmla="*/ 502 w 608"/>
                <a:gd name="T3" fmla="*/ 39 h 1132"/>
                <a:gd name="T4" fmla="*/ 431 w 608"/>
                <a:gd name="T5" fmla="*/ 71 h 1132"/>
                <a:gd name="T6" fmla="*/ 342 w 608"/>
                <a:gd name="T7" fmla="*/ 112 h 1132"/>
                <a:gd name="T8" fmla="*/ 254 w 608"/>
                <a:gd name="T9" fmla="*/ 155 h 1132"/>
                <a:gd name="T10" fmla="*/ 167 w 608"/>
                <a:gd name="T11" fmla="*/ 198 h 1132"/>
                <a:gd name="T12" fmla="*/ 91 w 608"/>
                <a:gd name="T13" fmla="*/ 239 h 1132"/>
                <a:gd name="T14" fmla="*/ 37 w 608"/>
                <a:gd name="T15" fmla="*/ 270 h 1132"/>
                <a:gd name="T16" fmla="*/ 0 w 608"/>
                <a:gd name="T17" fmla="*/ 312 h 1132"/>
                <a:gd name="T18" fmla="*/ 28 w 608"/>
                <a:gd name="T19" fmla="*/ 339 h 1132"/>
                <a:gd name="T20" fmla="*/ 74 w 608"/>
                <a:gd name="T21" fmla="*/ 362 h 1132"/>
                <a:gd name="T22" fmla="*/ 121 w 608"/>
                <a:gd name="T23" fmla="*/ 404 h 1132"/>
                <a:gd name="T24" fmla="*/ 146 w 608"/>
                <a:gd name="T25" fmla="*/ 438 h 1132"/>
                <a:gd name="T26" fmla="*/ 164 w 608"/>
                <a:gd name="T27" fmla="*/ 473 h 1132"/>
                <a:gd name="T28" fmla="*/ 174 w 608"/>
                <a:gd name="T29" fmla="*/ 519 h 1132"/>
                <a:gd name="T30" fmla="*/ 186 w 608"/>
                <a:gd name="T31" fmla="*/ 568 h 1132"/>
                <a:gd name="T32" fmla="*/ 198 w 608"/>
                <a:gd name="T33" fmla="*/ 621 h 1132"/>
                <a:gd name="T34" fmla="*/ 202 w 608"/>
                <a:gd name="T35" fmla="*/ 676 h 1132"/>
                <a:gd name="T36" fmla="*/ 208 w 608"/>
                <a:gd name="T37" fmla="*/ 733 h 1132"/>
                <a:gd name="T38" fmla="*/ 212 w 608"/>
                <a:gd name="T39" fmla="*/ 788 h 1132"/>
                <a:gd name="T40" fmla="*/ 215 w 608"/>
                <a:gd name="T41" fmla="*/ 843 h 1132"/>
                <a:gd name="T42" fmla="*/ 215 w 608"/>
                <a:gd name="T43" fmla="*/ 889 h 1132"/>
                <a:gd name="T44" fmla="*/ 212 w 608"/>
                <a:gd name="T45" fmla="*/ 939 h 1132"/>
                <a:gd name="T46" fmla="*/ 208 w 608"/>
                <a:gd name="T47" fmla="*/ 978 h 1132"/>
                <a:gd name="T48" fmla="*/ 207 w 608"/>
                <a:gd name="T49" fmla="*/ 1014 h 1132"/>
                <a:gd name="T50" fmla="*/ 199 w 608"/>
                <a:gd name="T51" fmla="*/ 1048 h 1132"/>
                <a:gd name="T52" fmla="*/ 192 w 608"/>
                <a:gd name="T53" fmla="*/ 1094 h 1132"/>
                <a:gd name="T54" fmla="*/ 198 w 608"/>
                <a:gd name="T55" fmla="*/ 1127 h 1132"/>
                <a:gd name="T56" fmla="*/ 224 w 608"/>
                <a:gd name="T57" fmla="*/ 1113 h 1132"/>
                <a:gd name="T58" fmla="*/ 233 w 608"/>
                <a:gd name="T59" fmla="*/ 1072 h 1132"/>
                <a:gd name="T60" fmla="*/ 242 w 608"/>
                <a:gd name="T61" fmla="*/ 1030 h 1132"/>
                <a:gd name="T62" fmla="*/ 248 w 608"/>
                <a:gd name="T63" fmla="*/ 998 h 1132"/>
                <a:gd name="T64" fmla="*/ 252 w 608"/>
                <a:gd name="T65" fmla="*/ 964 h 1132"/>
                <a:gd name="T66" fmla="*/ 254 w 608"/>
                <a:gd name="T67" fmla="*/ 925 h 1132"/>
                <a:gd name="T68" fmla="*/ 262 w 608"/>
                <a:gd name="T69" fmla="*/ 886 h 1132"/>
                <a:gd name="T70" fmla="*/ 262 w 608"/>
                <a:gd name="T71" fmla="*/ 844 h 1132"/>
                <a:gd name="T72" fmla="*/ 266 w 608"/>
                <a:gd name="T73" fmla="*/ 806 h 1132"/>
                <a:gd name="T74" fmla="*/ 266 w 608"/>
                <a:gd name="T75" fmla="*/ 767 h 1132"/>
                <a:gd name="T76" fmla="*/ 262 w 608"/>
                <a:gd name="T77" fmla="*/ 726 h 1132"/>
                <a:gd name="T78" fmla="*/ 262 w 608"/>
                <a:gd name="T79" fmla="*/ 685 h 1132"/>
                <a:gd name="T80" fmla="*/ 257 w 608"/>
                <a:gd name="T81" fmla="*/ 643 h 1132"/>
                <a:gd name="T82" fmla="*/ 252 w 608"/>
                <a:gd name="T83" fmla="*/ 602 h 1132"/>
                <a:gd name="T84" fmla="*/ 245 w 608"/>
                <a:gd name="T85" fmla="*/ 563 h 1132"/>
                <a:gd name="T86" fmla="*/ 233 w 608"/>
                <a:gd name="T87" fmla="*/ 522 h 1132"/>
                <a:gd name="T88" fmla="*/ 223 w 608"/>
                <a:gd name="T89" fmla="*/ 485 h 1132"/>
                <a:gd name="T90" fmla="*/ 208 w 608"/>
                <a:gd name="T91" fmla="*/ 448 h 1132"/>
                <a:gd name="T92" fmla="*/ 187 w 608"/>
                <a:gd name="T93" fmla="*/ 417 h 1132"/>
                <a:gd name="T94" fmla="*/ 164 w 608"/>
                <a:gd name="T95" fmla="*/ 379 h 1132"/>
                <a:gd name="T96" fmla="*/ 128 w 608"/>
                <a:gd name="T97" fmla="*/ 343 h 1132"/>
                <a:gd name="T98" fmla="*/ 96 w 608"/>
                <a:gd name="T99" fmla="*/ 306 h 1132"/>
                <a:gd name="T100" fmla="*/ 123 w 608"/>
                <a:gd name="T101" fmla="*/ 284 h 1132"/>
                <a:gd name="T102" fmla="*/ 171 w 608"/>
                <a:gd name="T103" fmla="*/ 262 h 1132"/>
                <a:gd name="T104" fmla="*/ 237 w 608"/>
                <a:gd name="T105" fmla="*/ 231 h 1132"/>
                <a:gd name="T106" fmla="*/ 315 w 608"/>
                <a:gd name="T107" fmla="*/ 197 h 1132"/>
                <a:gd name="T108" fmla="*/ 395 w 608"/>
                <a:gd name="T109" fmla="*/ 160 h 1132"/>
                <a:gd name="T110" fmla="*/ 467 w 608"/>
                <a:gd name="T111" fmla="*/ 124 h 1132"/>
                <a:gd name="T112" fmla="*/ 531 w 608"/>
                <a:gd name="T113" fmla="*/ 91 h 1132"/>
                <a:gd name="T114" fmla="*/ 579 w 608"/>
                <a:gd name="T115" fmla="*/ 60 h 1132"/>
                <a:gd name="T116" fmla="*/ 607 w 608"/>
                <a:gd name="T117" fmla="*/ 26 h 1132"/>
                <a:gd name="T118" fmla="*/ 591 w 608"/>
                <a:gd name="T119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8" h="1132">
                  <a:moveTo>
                    <a:pt x="578" y="6"/>
                  </a:moveTo>
                  <a:lnTo>
                    <a:pt x="574" y="6"/>
                  </a:lnTo>
                  <a:lnTo>
                    <a:pt x="569" y="9"/>
                  </a:lnTo>
                  <a:lnTo>
                    <a:pt x="566" y="9"/>
                  </a:lnTo>
                  <a:lnTo>
                    <a:pt x="562" y="9"/>
                  </a:lnTo>
                  <a:lnTo>
                    <a:pt x="558" y="13"/>
                  </a:lnTo>
                  <a:lnTo>
                    <a:pt x="554" y="17"/>
                  </a:lnTo>
                  <a:lnTo>
                    <a:pt x="548" y="18"/>
                  </a:lnTo>
                  <a:lnTo>
                    <a:pt x="541" y="21"/>
                  </a:lnTo>
                  <a:lnTo>
                    <a:pt x="533" y="24"/>
                  </a:lnTo>
                  <a:lnTo>
                    <a:pt x="527" y="26"/>
                  </a:lnTo>
                  <a:lnTo>
                    <a:pt x="517" y="30"/>
                  </a:lnTo>
                  <a:lnTo>
                    <a:pt x="511" y="35"/>
                  </a:lnTo>
                  <a:lnTo>
                    <a:pt x="502" y="39"/>
                  </a:lnTo>
                  <a:lnTo>
                    <a:pt x="492" y="43"/>
                  </a:lnTo>
                  <a:lnTo>
                    <a:pt x="483" y="49"/>
                  </a:lnTo>
                  <a:lnTo>
                    <a:pt x="471" y="52"/>
                  </a:lnTo>
                  <a:lnTo>
                    <a:pt x="462" y="55"/>
                  </a:lnTo>
                  <a:lnTo>
                    <a:pt x="450" y="62"/>
                  </a:lnTo>
                  <a:lnTo>
                    <a:pt x="438" y="66"/>
                  </a:lnTo>
                  <a:lnTo>
                    <a:pt x="431" y="71"/>
                  </a:lnTo>
                  <a:lnTo>
                    <a:pt x="416" y="79"/>
                  </a:lnTo>
                  <a:lnTo>
                    <a:pt x="408" y="85"/>
                  </a:lnTo>
                  <a:lnTo>
                    <a:pt x="395" y="91"/>
                  </a:lnTo>
                  <a:lnTo>
                    <a:pt x="382" y="93"/>
                  </a:lnTo>
                  <a:lnTo>
                    <a:pt x="369" y="100"/>
                  </a:lnTo>
                  <a:lnTo>
                    <a:pt x="357" y="105"/>
                  </a:lnTo>
                  <a:lnTo>
                    <a:pt x="342" y="112"/>
                  </a:lnTo>
                  <a:lnTo>
                    <a:pt x="331" y="120"/>
                  </a:lnTo>
                  <a:lnTo>
                    <a:pt x="317" y="124"/>
                  </a:lnTo>
                  <a:lnTo>
                    <a:pt x="306" y="133"/>
                  </a:lnTo>
                  <a:lnTo>
                    <a:pt x="292" y="137"/>
                  </a:lnTo>
                  <a:lnTo>
                    <a:pt x="279" y="145"/>
                  </a:lnTo>
                  <a:lnTo>
                    <a:pt x="267" y="149"/>
                  </a:lnTo>
                  <a:lnTo>
                    <a:pt x="254" y="155"/>
                  </a:lnTo>
                  <a:lnTo>
                    <a:pt x="241" y="160"/>
                  </a:lnTo>
                  <a:lnTo>
                    <a:pt x="229" y="170"/>
                  </a:lnTo>
                  <a:lnTo>
                    <a:pt x="217" y="173"/>
                  </a:lnTo>
                  <a:lnTo>
                    <a:pt x="204" y="180"/>
                  </a:lnTo>
                  <a:lnTo>
                    <a:pt x="192" y="188"/>
                  </a:lnTo>
                  <a:lnTo>
                    <a:pt x="178" y="195"/>
                  </a:lnTo>
                  <a:lnTo>
                    <a:pt x="167" y="198"/>
                  </a:lnTo>
                  <a:lnTo>
                    <a:pt x="158" y="204"/>
                  </a:lnTo>
                  <a:lnTo>
                    <a:pt x="144" y="210"/>
                  </a:lnTo>
                  <a:lnTo>
                    <a:pt x="133" y="214"/>
                  </a:lnTo>
                  <a:lnTo>
                    <a:pt x="123" y="222"/>
                  </a:lnTo>
                  <a:lnTo>
                    <a:pt x="115" y="229"/>
                  </a:lnTo>
                  <a:lnTo>
                    <a:pt x="102" y="234"/>
                  </a:lnTo>
                  <a:lnTo>
                    <a:pt x="91" y="239"/>
                  </a:lnTo>
                  <a:lnTo>
                    <a:pt x="83" y="245"/>
                  </a:lnTo>
                  <a:lnTo>
                    <a:pt x="77" y="250"/>
                  </a:lnTo>
                  <a:lnTo>
                    <a:pt x="66" y="251"/>
                  </a:lnTo>
                  <a:lnTo>
                    <a:pt x="58" y="259"/>
                  </a:lnTo>
                  <a:lnTo>
                    <a:pt x="50" y="264"/>
                  </a:lnTo>
                  <a:lnTo>
                    <a:pt x="41" y="268"/>
                  </a:lnTo>
                  <a:lnTo>
                    <a:pt x="37" y="270"/>
                  </a:lnTo>
                  <a:lnTo>
                    <a:pt x="29" y="277"/>
                  </a:lnTo>
                  <a:lnTo>
                    <a:pt x="24" y="279"/>
                  </a:lnTo>
                  <a:lnTo>
                    <a:pt x="21" y="284"/>
                  </a:lnTo>
                  <a:lnTo>
                    <a:pt x="14" y="291"/>
                  </a:lnTo>
                  <a:lnTo>
                    <a:pt x="7" y="295"/>
                  </a:lnTo>
                  <a:lnTo>
                    <a:pt x="0" y="302"/>
                  </a:lnTo>
                  <a:lnTo>
                    <a:pt x="0" y="312"/>
                  </a:lnTo>
                  <a:lnTo>
                    <a:pt x="0" y="317"/>
                  </a:lnTo>
                  <a:lnTo>
                    <a:pt x="4" y="325"/>
                  </a:lnTo>
                  <a:lnTo>
                    <a:pt x="7" y="327"/>
                  </a:lnTo>
                  <a:lnTo>
                    <a:pt x="14" y="330"/>
                  </a:lnTo>
                  <a:lnTo>
                    <a:pt x="16" y="331"/>
                  </a:lnTo>
                  <a:lnTo>
                    <a:pt x="24" y="337"/>
                  </a:lnTo>
                  <a:lnTo>
                    <a:pt x="28" y="339"/>
                  </a:lnTo>
                  <a:lnTo>
                    <a:pt x="32" y="342"/>
                  </a:lnTo>
                  <a:lnTo>
                    <a:pt x="40" y="343"/>
                  </a:lnTo>
                  <a:lnTo>
                    <a:pt x="46" y="348"/>
                  </a:lnTo>
                  <a:lnTo>
                    <a:pt x="53" y="350"/>
                  </a:lnTo>
                  <a:lnTo>
                    <a:pt x="60" y="355"/>
                  </a:lnTo>
                  <a:lnTo>
                    <a:pt x="66" y="358"/>
                  </a:lnTo>
                  <a:lnTo>
                    <a:pt x="74" y="362"/>
                  </a:lnTo>
                  <a:lnTo>
                    <a:pt x="79" y="367"/>
                  </a:lnTo>
                  <a:lnTo>
                    <a:pt x="87" y="373"/>
                  </a:lnTo>
                  <a:lnTo>
                    <a:pt x="96" y="379"/>
                  </a:lnTo>
                  <a:lnTo>
                    <a:pt x="102" y="384"/>
                  </a:lnTo>
                  <a:lnTo>
                    <a:pt x="108" y="389"/>
                  </a:lnTo>
                  <a:lnTo>
                    <a:pt x="118" y="393"/>
                  </a:lnTo>
                  <a:lnTo>
                    <a:pt x="121" y="404"/>
                  </a:lnTo>
                  <a:lnTo>
                    <a:pt x="128" y="410"/>
                  </a:lnTo>
                  <a:lnTo>
                    <a:pt x="131" y="412"/>
                  </a:lnTo>
                  <a:lnTo>
                    <a:pt x="133" y="417"/>
                  </a:lnTo>
                  <a:lnTo>
                    <a:pt x="139" y="423"/>
                  </a:lnTo>
                  <a:lnTo>
                    <a:pt x="140" y="427"/>
                  </a:lnTo>
                  <a:lnTo>
                    <a:pt x="142" y="430"/>
                  </a:lnTo>
                  <a:lnTo>
                    <a:pt x="146" y="438"/>
                  </a:lnTo>
                  <a:lnTo>
                    <a:pt x="146" y="442"/>
                  </a:lnTo>
                  <a:lnTo>
                    <a:pt x="152" y="447"/>
                  </a:lnTo>
                  <a:lnTo>
                    <a:pt x="152" y="451"/>
                  </a:lnTo>
                  <a:lnTo>
                    <a:pt x="153" y="455"/>
                  </a:lnTo>
                  <a:lnTo>
                    <a:pt x="158" y="463"/>
                  </a:lnTo>
                  <a:lnTo>
                    <a:pt x="158" y="467"/>
                  </a:lnTo>
                  <a:lnTo>
                    <a:pt x="164" y="473"/>
                  </a:lnTo>
                  <a:lnTo>
                    <a:pt x="164" y="477"/>
                  </a:lnTo>
                  <a:lnTo>
                    <a:pt x="165" y="485"/>
                  </a:lnTo>
                  <a:lnTo>
                    <a:pt x="167" y="492"/>
                  </a:lnTo>
                  <a:lnTo>
                    <a:pt x="170" y="498"/>
                  </a:lnTo>
                  <a:lnTo>
                    <a:pt x="171" y="502"/>
                  </a:lnTo>
                  <a:lnTo>
                    <a:pt x="171" y="510"/>
                  </a:lnTo>
                  <a:lnTo>
                    <a:pt x="174" y="519"/>
                  </a:lnTo>
                  <a:lnTo>
                    <a:pt x="174" y="525"/>
                  </a:lnTo>
                  <a:lnTo>
                    <a:pt x="178" y="533"/>
                  </a:lnTo>
                  <a:lnTo>
                    <a:pt x="178" y="538"/>
                  </a:lnTo>
                  <a:lnTo>
                    <a:pt x="182" y="544"/>
                  </a:lnTo>
                  <a:lnTo>
                    <a:pt x="183" y="552"/>
                  </a:lnTo>
                  <a:lnTo>
                    <a:pt x="183" y="558"/>
                  </a:lnTo>
                  <a:lnTo>
                    <a:pt x="186" y="568"/>
                  </a:lnTo>
                  <a:lnTo>
                    <a:pt x="187" y="575"/>
                  </a:lnTo>
                  <a:lnTo>
                    <a:pt x="187" y="583"/>
                  </a:lnTo>
                  <a:lnTo>
                    <a:pt x="190" y="588"/>
                  </a:lnTo>
                  <a:lnTo>
                    <a:pt x="190" y="596"/>
                  </a:lnTo>
                  <a:lnTo>
                    <a:pt x="192" y="605"/>
                  </a:lnTo>
                  <a:lnTo>
                    <a:pt x="192" y="611"/>
                  </a:lnTo>
                  <a:lnTo>
                    <a:pt x="198" y="621"/>
                  </a:lnTo>
                  <a:lnTo>
                    <a:pt x="198" y="630"/>
                  </a:lnTo>
                  <a:lnTo>
                    <a:pt x="198" y="636"/>
                  </a:lnTo>
                  <a:lnTo>
                    <a:pt x="199" y="643"/>
                  </a:lnTo>
                  <a:lnTo>
                    <a:pt x="202" y="650"/>
                  </a:lnTo>
                  <a:lnTo>
                    <a:pt x="202" y="660"/>
                  </a:lnTo>
                  <a:lnTo>
                    <a:pt x="202" y="668"/>
                  </a:lnTo>
                  <a:lnTo>
                    <a:pt x="202" y="676"/>
                  </a:lnTo>
                  <a:lnTo>
                    <a:pt x="204" y="681"/>
                  </a:lnTo>
                  <a:lnTo>
                    <a:pt x="204" y="692"/>
                  </a:lnTo>
                  <a:lnTo>
                    <a:pt x="207" y="698"/>
                  </a:lnTo>
                  <a:lnTo>
                    <a:pt x="207" y="708"/>
                  </a:lnTo>
                  <a:lnTo>
                    <a:pt x="208" y="715"/>
                  </a:lnTo>
                  <a:lnTo>
                    <a:pt x="208" y="723"/>
                  </a:lnTo>
                  <a:lnTo>
                    <a:pt x="208" y="733"/>
                  </a:lnTo>
                  <a:lnTo>
                    <a:pt x="208" y="740"/>
                  </a:lnTo>
                  <a:lnTo>
                    <a:pt x="211" y="746"/>
                  </a:lnTo>
                  <a:lnTo>
                    <a:pt x="211" y="755"/>
                  </a:lnTo>
                  <a:lnTo>
                    <a:pt x="212" y="765"/>
                  </a:lnTo>
                  <a:lnTo>
                    <a:pt x="212" y="771"/>
                  </a:lnTo>
                  <a:lnTo>
                    <a:pt x="212" y="779"/>
                  </a:lnTo>
                  <a:lnTo>
                    <a:pt x="212" y="788"/>
                  </a:lnTo>
                  <a:lnTo>
                    <a:pt x="215" y="796"/>
                  </a:lnTo>
                  <a:lnTo>
                    <a:pt x="215" y="804"/>
                  </a:lnTo>
                  <a:lnTo>
                    <a:pt x="215" y="813"/>
                  </a:lnTo>
                  <a:lnTo>
                    <a:pt x="215" y="819"/>
                  </a:lnTo>
                  <a:lnTo>
                    <a:pt x="215" y="826"/>
                  </a:lnTo>
                  <a:lnTo>
                    <a:pt x="215" y="834"/>
                  </a:lnTo>
                  <a:lnTo>
                    <a:pt x="215" y="843"/>
                  </a:lnTo>
                  <a:lnTo>
                    <a:pt x="215" y="850"/>
                  </a:lnTo>
                  <a:lnTo>
                    <a:pt x="217" y="856"/>
                  </a:lnTo>
                  <a:lnTo>
                    <a:pt x="215" y="863"/>
                  </a:lnTo>
                  <a:lnTo>
                    <a:pt x="215" y="873"/>
                  </a:lnTo>
                  <a:lnTo>
                    <a:pt x="215" y="876"/>
                  </a:lnTo>
                  <a:lnTo>
                    <a:pt x="215" y="884"/>
                  </a:lnTo>
                  <a:lnTo>
                    <a:pt x="215" y="889"/>
                  </a:lnTo>
                  <a:lnTo>
                    <a:pt x="215" y="898"/>
                  </a:lnTo>
                  <a:lnTo>
                    <a:pt x="215" y="906"/>
                  </a:lnTo>
                  <a:lnTo>
                    <a:pt x="215" y="914"/>
                  </a:lnTo>
                  <a:lnTo>
                    <a:pt x="215" y="918"/>
                  </a:lnTo>
                  <a:lnTo>
                    <a:pt x="212" y="925"/>
                  </a:lnTo>
                  <a:lnTo>
                    <a:pt x="212" y="931"/>
                  </a:lnTo>
                  <a:lnTo>
                    <a:pt x="212" y="939"/>
                  </a:lnTo>
                  <a:lnTo>
                    <a:pt x="212" y="943"/>
                  </a:lnTo>
                  <a:lnTo>
                    <a:pt x="212" y="950"/>
                  </a:lnTo>
                  <a:lnTo>
                    <a:pt x="211" y="953"/>
                  </a:lnTo>
                  <a:lnTo>
                    <a:pt x="211" y="964"/>
                  </a:lnTo>
                  <a:lnTo>
                    <a:pt x="211" y="968"/>
                  </a:lnTo>
                  <a:lnTo>
                    <a:pt x="208" y="971"/>
                  </a:lnTo>
                  <a:lnTo>
                    <a:pt x="208" y="978"/>
                  </a:lnTo>
                  <a:lnTo>
                    <a:pt x="208" y="984"/>
                  </a:lnTo>
                  <a:lnTo>
                    <a:pt x="208" y="989"/>
                  </a:lnTo>
                  <a:lnTo>
                    <a:pt x="208" y="994"/>
                  </a:lnTo>
                  <a:lnTo>
                    <a:pt x="208" y="998"/>
                  </a:lnTo>
                  <a:lnTo>
                    <a:pt x="208" y="1003"/>
                  </a:lnTo>
                  <a:lnTo>
                    <a:pt x="207" y="1009"/>
                  </a:lnTo>
                  <a:lnTo>
                    <a:pt x="207" y="1014"/>
                  </a:lnTo>
                  <a:lnTo>
                    <a:pt x="204" y="1018"/>
                  </a:lnTo>
                  <a:lnTo>
                    <a:pt x="204" y="1021"/>
                  </a:lnTo>
                  <a:lnTo>
                    <a:pt x="202" y="1026"/>
                  </a:lnTo>
                  <a:lnTo>
                    <a:pt x="202" y="1030"/>
                  </a:lnTo>
                  <a:lnTo>
                    <a:pt x="202" y="1034"/>
                  </a:lnTo>
                  <a:lnTo>
                    <a:pt x="202" y="1039"/>
                  </a:lnTo>
                  <a:lnTo>
                    <a:pt x="199" y="1048"/>
                  </a:lnTo>
                  <a:lnTo>
                    <a:pt x="199" y="1055"/>
                  </a:lnTo>
                  <a:lnTo>
                    <a:pt x="198" y="1064"/>
                  </a:lnTo>
                  <a:lnTo>
                    <a:pt x="198" y="1069"/>
                  </a:lnTo>
                  <a:lnTo>
                    <a:pt x="198" y="1076"/>
                  </a:lnTo>
                  <a:lnTo>
                    <a:pt x="195" y="1081"/>
                  </a:lnTo>
                  <a:lnTo>
                    <a:pt x="192" y="1088"/>
                  </a:lnTo>
                  <a:lnTo>
                    <a:pt x="192" y="1094"/>
                  </a:lnTo>
                  <a:lnTo>
                    <a:pt x="192" y="1099"/>
                  </a:lnTo>
                  <a:lnTo>
                    <a:pt x="192" y="1101"/>
                  </a:lnTo>
                  <a:lnTo>
                    <a:pt x="192" y="1106"/>
                  </a:lnTo>
                  <a:lnTo>
                    <a:pt x="192" y="1113"/>
                  </a:lnTo>
                  <a:lnTo>
                    <a:pt x="192" y="1118"/>
                  </a:lnTo>
                  <a:lnTo>
                    <a:pt x="195" y="1124"/>
                  </a:lnTo>
                  <a:lnTo>
                    <a:pt x="198" y="1127"/>
                  </a:lnTo>
                  <a:lnTo>
                    <a:pt x="202" y="1131"/>
                  </a:lnTo>
                  <a:lnTo>
                    <a:pt x="208" y="1132"/>
                  </a:lnTo>
                  <a:lnTo>
                    <a:pt x="215" y="1131"/>
                  </a:lnTo>
                  <a:lnTo>
                    <a:pt x="220" y="1127"/>
                  </a:lnTo>
                  <a:lnTo>
                    <a:pt x="224" y="1122"/>
                  </a:lnTo>
                  <a:lnTo>
                    <a:pt x="224" y="1118"/>
                  </a:lnTo>
                  <a:lnTo>
                    <a:pt x="224" y="1113"/>
                  </a:lnTo>
                  <a:lnTo>
                    <a:pt x="227" y="1106"/>
                  </a:lnTo>
                  <a:lnTo>
                    <a:pt x="229" y="1101"/>
                  </a:lnTo>
                  <a:lnTo>
                    <a:pt x="229" y="1094"/>
                  </a:lnTo>
                  <a:lnTo>
                    <a:pt x="232" y="1089"/>
                  </a:lnTo>
                  <a:lnTo>
                    <a:pt x="232" y="1082"/>
                  </a:lnTo>
                  <a:lnTo>
                    <a:pt x="233" y="1076"/>
                  </a:lnTo>
                  <a:lnTo>
                    <a:pt x="233" y="1072"/>
                  </a:lnTo>
                  <a:lnTo>
                    <a:pt x="233" y="1069"/>
                  </a:lnTo>
                  <a:lnTo>
                    <a:pt x="233" y="1064"/>
                  </a:lnTo>
                  <a:lnTo>
                    <a:pt x="237" y="1057"/>
                  </a:lnTo>
                  <a:lnTo>
                    <a:pt x="237" y="1051"/>
                  </a:lnTo>
                  <a:lnTo>
                    <a:pt x="237" y="1044"/>
                  </a:lnTo>
                  <a:lnTo>
                    <a:pt x="237" y="1036"/>
                  </a:lnTo>
                  <a:lnTo>
                    <a:pt x="242" y="1030"/>
                  </a:lnTo>
                  <a:lnTo>
                    <a:pt x="242" y="1026"/>
                  </a:lnTo>
                  <a:lnTo>
                    <a:pt x="242" y="1021"/>
                  </a:lnTo>
                  <a:lnTo>
                    <a:pt x="242" y="1017"/>
                  </a:lnTo>
                  <a:lnTo>
                    <a:pt x="245" y="1014"/>
                  </a:lnTo>
                  <a:lnTo>
                    <a:pt x="245" y="1007"/>
                  </a:lnTo>
                  <a:lnTo>
                    <a:pt x="245" y="1003"/>
                  </a:lnTo>
                  <a:lnTo>
                    <a:pt x="248" y="998"/>
                  </a:lnTo>
                  <a:lnTo>
                    <a:pt x="248" y="994"/>
                  </a:lnTo>
                  <a:lnTo>
                    <a:pt x="248" y="989"/>
                  </a:lnTo>
                  <a:lnTo>
                    <a:pt x="248" y="984"/>
                  </a:lnTo>
                  <a:lnTo>
                    <a:pt x="248" y="980"/>
                  </a:lnTo>
                  <a:lnTo>
                    <a:pt x="250" y="975"/>
                  </a:lnTo>
                  <a:lnTo>
                    <a:pt x="250" y="968"/>
                  </a:lnTo>
                  <a:lnTo>
                    <a:pt x="252" y="964"/>
                  </a:lnTo>
                  <a:lnTo>
                    <a:pt x="252" y="959"/>
                  </a:lnTo>
                  <a:lnTo>
                    <a:pt x="254" y="953"/>
                  </a:lnTo>
                  <a:lnTo>
                    <a:pt x="254" y="948"/>
                  </a:lnTo>
                  <a:lnTo>
                    <a:pt x="254" y="943"/>
                  </a:lnTo>
                  <a:lnTo>
                    <a:pt x="254" y="936"/>
                  </a:lnTo>
                  <a:lnTo>
                    <a:pt x="254" y="931"/>
                  </a:lnTo>
                  <a:lnTo>
                    <a:pt x="254" y="925"/>
                  </a:lnTo>
                  <a:lnTo>
                    <a:pt x="257" y="923"/>
                  </a:lnTo>
                  <a:lnTo>
                    <a:pt x="257" y="915"/>
                  </a:lnTo>
                  <a:lnTo>
                    <a:pt x="260" y="909"/>
                  </a:lnTo>
                  <a:lnTo>
                    <a:pt x="260" y="901"/>
                  </a:lnTo>
                  <a:lnTo>
                    <a:pt x="260" y="898"/>
                  </a:lnTo>
                  <a:lnTo>
                    <a:pt x="260" y="893"/>
                  </a:lnTo>
                  <a:lnTo>
                    <a:pt x="262" y="886"/>
                  </a:lnTo>
                  <a:lnTo>
                    <a:pt x="262" y="880"/>
                  </a:lnTo>
                  <a:lnTo>
                    <a:pt x="262" y="875"/>
                  </a:lnTo>
                  <a:lnTo>
                    <a:pt x="262" y="869"/>
                  </a:lnTo>
                  <a:lnTo>
                    <a:pt x="262" y="863"/>
                  </a:lnTo>
                  <a:lnTo>
                    <a:pt x="262" y="856"/>
                  </a:lnTo>
                  <a:lnTo>
                    <a:pt x="262" y="851"/>
                  </a:lnTo>
                  <a:lnTo>
                    <a:pt x="262" y="844"/>
                  </a:lnTo>
                  <a:lnTo>
                    <a:pt x="262" y="839"/>
                  </a:lnTo>
                  <a:lnTo>
                    <a:pt x="262" y="834"/>
                  </a:lnTo>
                  <a:lnTo>
                    <a:pt x="262" y="829"/>
                  </a:lnTo>
                  <a:lnTo>
                    <a:pt x="262" y="821"/>
                  </a:lnTo>
                  <a:lnTo>
                    <a:pt x="266" y="818"/>
                  </a:lnTo>
                  <a:lnTo>
                    <a:pt x="266" y="810"/>
                  </a:lnTo>
                  <a:lnTo>
                    <a:pt x="266" y="806"/>
                  </a:lnTo>
                  <a:lnTo>
                    <a:pt x="266" y="800"/>
                  </a:lnTo>
                  <a:lnTo>
                    <a:pt x="266" y="792"/>
                  </a:lnTo>
                  <a:lnTo>
                    <a:pt x="266" y="788"/>
                  </a:lnTo>
                  <a:lnTo>
                    <a:pt x="266" y="782"/>
                  </a:lnTo>
                  <a:lnTo>
                    <a:pt x="266" y="776"/>
                  </a:lnTo>
                  <a:lnTo>
                    <a:pt x="266" y="771"/>
                  </a:lnTo>
                  <a:lnTo>
                    <a:pt x="266" y="767"/>
                  </a:lnTo>
                  <a:lnTo>
                    <a:pt x="266" y="760"/>
                  </a:lnTo>
                  <a:lnTo>
                    <a:pt x="262" y="755"/>
                  </a:lnTo>
                  <a:lnTo>
                    <a:pt x="262" y="748"/>
                  </a:lnTo>
                  <a:lnTo>
                    <a:pt x="262" y="742"/>
                  </a:lnTo>
                  <a:lnTo>
                    <a:pt x="262" y="736"/>
                  </a:lnTo>
                  <a:lnTo>
                    <a:pt x="262" y="730"/>
                  </a:lnTo>
                  <a:lnTo>
                    <a:pt x="262" y="726"/>
                  </a:lnTo>
                  <a:lnTo>
                    <a:pt x="262" y="721"/>
                  </a:lnTo>
                  <a:lnTo>
                    <a:pt x="262" y="715"/>
                  </a:lnTo>
                  <a:lnTo>
                    <a:pt x="262" y="708"/>
                  </a:lnTo>
                  <a:lnTo>
                    <a:pt x="262" y="702"/>
                  </a:lnTo>
                  <a:lnTo>
                    <a:pt x="262" y="696"/>
                  </a:lnTo>
                  <a:lnTo>
                    <a:pt x="262" y="692"/>
                  </a:lnTo>
                  <a:lnTo>
                    <a:pt x="262" y="685"/>
                  </a:lnTo>
                  <a:lnTo>
                    <a:pt x="262" y="680"/>
                  </a:lnTo>
                  <a:lnTo>
                    <a:pt x="262" y="676"/>
                  </a:lnTo>
                  <a:lnTo>
                    <a:pt x="260" y="668"/>
                  </a:lnTo>
                  <a:lnTo>
                    <a:pt x="260" y="661"/>
                  </a:lnTo>
                  <a:lnTo>
                    <a:pt x="260" y="655"/>
                  </a:lnTo>
                  <a:lnTo>
                    <a:pt x="260" y="650"/>
                  </a:lnTo>
                  <a:lnTo>
                    <a:pt x="257" y="643"/>
                  </a:lnTo>
                  <a:lnTo>
                    <a:pt x="257" y="636"/>
                  </a:lnTo>
                  <a:lnTo>
                    <a:pt x="257" y="635"/>
                  </a:lnTo>
                  <a:lnTo>
                    <a:pt x="254" y="626"/>
                  </a:lnTo>
                  <a:lnTo>
                    <a:pt x="254" y="621"/>
                  </a:lnTo>
                  <a:lnTo>
                    <a:pt x="254" y="613"/>
                  </a:lnTo>
                  <a:lnTo>
                    <a:pt x="254" y="609"/>
                  </a:lnTo>
                  <a:lnTo>
                    <a:pt x="252" y="602"/>
                  </a:lnTo>
                  <a:lnTo>
                    <a:pt x="252" y="597"/>
                  </a:lnTo>
                  <a:lnTo>
                    <a:pt x="250" y="590"/>
                  </a:lnTo>
                  <a:lnTo>
                    <a:pt x="250" y="587"/>
                  </a:lnTo>
                  <a:lnTo>
                    <a:pt x="248" y="580"/>
                  </a:lnTo>
                  <a:lnTo>
                    <a:pt x="248" y="575"/>
                  </a:lnTo>
                  <a:lnTo>
                    <a:pt x="245" y="568"/>
                  </a:lnTo>
                  <a:lnTo>
                    <a:pt x="245" y="563"/>
                  </a:lnTo>
                  <a:lnTo>
                    <a:pt x="242" y="554"/>
                  </a:lnTo>
                  <a:lnTo>
                    <a:pt x="242" y="550"/>
                  </a:lnTo>
                  <a:lnTo>
                    <a:pt x="241" y="544"/>
                  </a:lnTo>
                  <a:lnTo>
                    <a:pt x="237" y="540"/>
                  </a:lnTo>
                  <a:lnTo>
                    <a:pt x="237" y="533"/>
                  </a:lnTo>
                  <a:lnTo>
                    <a:pt x="237" y="529"/>
                  </a:lnTo>
                  <a:lnTo>
                    <a:pt x="233" y="522"/>
                  </a:lnTo>
                  <a:lnTo>
                    <a:pt x="233" y="517"/>
                  </a:lnTo>
                  <a:lnTo>
                    <a:pt x="232" y="513"/>
                  </a:lnTo>
                  <a:lnTo>
                    <a:pt x="229" y="506"/>
                  </a:lnTo>
                  <a:lnTo>
                    <a:pt x="229" y="498"/>
                  </a:lnTo>
                  <a:lnTo>
                    <a:pt x="227" y="494"/>
                  </a:lnTo>
                  <a:lnTo>
                    <a:pt x="224" y="490"/>
                  </a:lnTo>
                  <a:lnTo>
                    <a:pt x="223" y="485"/>
                  </a:lnTo>
                  <a:lnTo>
                    <a:pt x="220" y="477"/>
                  </a:lnTo>
                  <a:lnTo>
                    <a:pt x="220" y="473"/>
                  </a:lnTo>
                  <a:lnTo>
                    <a:pt x="217" y="467"/>
                  </a:lnTo>
                  <a:lnTo>
                    <a:pt x="215" y="463"/>
                  </a:lnTo>
                  <a:lnTo>
                    <a:pt x="212" y="458"/>
                  </a:lnTo>
                  <a:lnTo>
                    <a:pt x="211" y="452"/>
                  </a:lnTo>
                  <a:lnTo>
                    <a:pt x="208" y="448"/>
                  </a:lnTo>
                  <a:lnTo>
                    <a:pt x="204" y="444"/>
                  </a:lnTo>
                  <a:lnTo>
                    <a:pt x="202" y="439"/>
                  </a:lnTo>
                  <a:lnTo>
                    <a:pt x="199" y="435"/>
                  </a:lnTo>
                  <a:lnTo>
                    <a:pt x="198" y="427"/>
                  </a:lnTo>
                  <a:lnTo>
                    <a:pt x="192" y="426"/>
                  </a:lnTo>
                  <a:lnTo>
                    <a:pt x="192" y="422"/>
                  </a:lnTo>
                  <a:lnTo>
                    <a:pt x="187" y="417"/>
                  </a:lnTo>
                  <a:lnTo>
                    <a:pt x="186" y="412"/>
                  </a:lnTo>
                  <a:lnTo>
                    <a:pt x="183" y="408"/>
                  </a:lnTo>
                  <a:lnTo>
                    <a:pt x="178" y="404"/>
                  </a:lnTo>
                  <a:lnTo>
                    <a:pt x="178" y="398"/>
                  </a:lnTo>
                  <a:lnTo>
                    <a:pt x="171" y="392"/>
                  </a:lnTo>
                  <a:lnTo>
                    <a:pt x="167" y="384"/>
                  </a:lnTo>
                  <a:lnTo>
                    <a:pt x="164" y="379"/>
                  </a:lnTo>
                  <a:lnTo>
                    <a:pt x="157" y="371"/>
                  </a:lnTo>
                  <a:lnTo>
                    <a:pt x="152" y="364"/>
                  </a:lnTo>
                  <a:lnTo>
                    <a:pt x="146" y="359"/>
                  </a:lnTo>
                  <a:lnTo>
                    <a:pt x="142" y="355"/>
                  </a:lnTo>
                  <a:lnTo>
                    <a:pt x="139" y="348"/>
                  </a:lnTo>
                  <a:lnTo>
                    <a:pt x="133" y="344"/>
                  </a:lnTo>
                  <a:lnTo>
                    <a:pt x="128" y="343"/>
                  </a:lnTo>
                  <a:lnTo>
                    <a:pt x="121" y="337"/>
                  </a:lnTo>
                  <a:lnTo>
                    <a:pt x="118" y="331"/>
                  </a:lnTo>
                  <a:lnTo>
                    <a:pt x="108" y="325"/>
                  </a:lnTo>
                  <a:lnTo>
                    <a:pt x="104" y="319"/>
                  </a:lnTo>
                  <a:lnTo>
                    <a:pt x="102" y="317"/>
                  </a:lnTo>
                  <a:lnTo>
                    <a:pt x="99" y="314"/>
                  </a:lnTo>
                  <a:lnTo>
                    <a:pt x="96" y="306"/>
                  </a:lnTo>
                  <a:lnTo>
                    <a:pt x="102" y="300"/>
                  </a:lnTo>
                  <a:lnTo>
                    <a:pt x="103" y="298"/>
                  </a:lnTo>
                  <a:lnTo>
                    <a:pt x="108" y="295"/>
                  </a:lnTo>
                  <a:lnTo>
                    <a:pt x="110" y="291"/>
                  </a:lnTo>
                  <a:lnTo>
                    <a:pt x="118" y="291"/>
                  </a:lnTo>
                  <a:lnTo>
                    <a:pt x="121" y="287"/>
                  </a:lnTo>
                  <a:lnTo>
                    <a:pt x="123" y="284"/>
                  </a:lnTo>
                  <a:lnTo>
                    <a:pt x="131" y="281"/>
                  </a:lnTo>
                  <a:lnTo>
                    <a:pt x="139" y="277"/>
                  </a:lnTo>
                  <a:lnTo>
                    <a:pt x="142" y="275"/>
                  </a:lnTo>
                  <a:lnTo>
                    <a:pt x="152" y="270"/>
                  </a:lnTo>
                  <a:lnTo>
                    <a:pt x="158" y="264"/>
                  </a:lnTo>
                  <a:lnTo>
                    <a:pt x="165" y="264"/>
                  </a:lnTo>
                  <a:lnTo>
                    <a:pt x="171" y="262"/>
                  </a:lnTo>
                  <a:lnTo>
                    <a:pt x="183" y="256"/>
                  </a:lnTo>
                  <a:lnTo>
                    <a:pt x="190" y="251"/>
                  </a:lnTo>
                  <a:lnTo>
                    <a:pt x="199" y="247"/>
                  </a:lnTo>
                  <a:lnTo>
                    <a:pt x="208" y="245"/>
                  </a:lnTo>
                  <a:lnTo>
                    <a:pt x="217" y="239"/>
                  </a:lnTo>
                  <a:lnTo>
                    <a:pt x="229" y="235"/>
                  </a:lnTo>
                  <a:lnTo>
                    <a:pt x="237" y="231"/>
                  </a:lnTo>
                  <a:lnTo>
                    <a:pt x="248" y="226"/>
                  </a:lnTo>
                  <a:lnTo>
                    <a:pt x="260" y="220"/>
                  </a:lnTo>
                  <a:lnTo>
                    <a:pt x="270" y="214"/>
                  </a:lnTo>
                  <a:lnTo>
                    <a:pt x="279" y="210"/>
                  </a:lnTo>
                  <a:lnTo>
                    <a:pt x="291" y="206"/>
                  </a:lnTo>
                  <a:lnTo>
                    <a:pt x="304" y="201"/>
                  </a:lnTo>
                  <a:lnTo>
                    <a:pt x="315" y="197"/>
                  </a:lnTo>
                  <a:lnTo>
                    <a:pt x="325" y="192"/>
                  </a:lnTo>
                  <a:lnTo>
                    <a:pt x="336" y="185"/>
                  </a:lnTo>
                  <a:lnTo>
                    <a:pt x="348" y="180"/>
                  </a:lnTo>
                  <a:lnTo>
                    <a:pt x="360" y="176"/>
                  </a:lnTo>
                  <a:lnTo>
                    <a:pt x="370" y="170"/>
                  </a:lnTo>
                  <a:lnTo>
                    <a:pt x="379" y="166"/>
                  </a:lnTo>
                  <a:lnTo>
                    <a:pt x="395" y="160"/>
                  </a:lnTo>
                  <a:lnTo>
                    <a:pt x="403" y="154"/>
                  </a:lnTo>
                  <a:lnTo>
                    <a:pt x="415" y="149"/>
                  </a:lnTo>
                  <a:lnTo>
                    <a:pt x="425" y="145"/>
                  </a:lnTo>
                  <a:lnTo>
                    <a:pt x="434" y="141"/>
                  </a:lnTo>
                  <a:lnTo>
                    <a:pt x="446" y="135"/>
                  </a:lnTo>
                  <a:lnTo>
                    <a:pt x="458" y="130"/>
                  </a:lnTo>
                  <a:lnTo>
                    <a:pt x="467" y="124"/>
                  </a:lnTo>
                  <a:lnTo>
                    <a:pt x="475" y="120"/>
                  </a:lnTo>
                  <a:lnTo>
                    <a:pt x="486" y="116"/>
                  </a:lnTo>
                  <a:lnTo>
                    <a:pt x="496" y="110"/>
                  </a:lnTo>
                  <a:lnTo>
                    <a:pt x="506" y="104"/>
                  </a:lnTo>
                  <a:lnTo>
                    <a:pt x="515" y="100"/>
                  </a:lnTo>
                  <a:lnTo>
                    <a:pt x="523" y="96"/>
                  </a:lnTo>
                  <a:lnTo>
                    <a:pt x="531" y="91"/>
                  </a:lnTo>
                  <a:lnTo>
                    <a:pt x="541" y="85"/>
                  </a:lnTo>
                  <a:lnTo>
                    <a:pt x="548" y="80"/>
                  </a:lnTo>
                  <a:lnTo>
                    <a:pt x="554" y="76"/>
                  </a:lnTo>
                  <a:lnTo>
                    <a:pt x="561" y="71"/>
                  </a:lnTo>
                  <a:lnTo>
                    <a:pt x="567" y="68"/>
                  </a:lnTo>
                  <a:lnTo>
                    <a:pt x="574" y="64"/>
                  </a:lnTo>
                  <a:lnTo>
                    <a:pt x="579" y="60"/>
                  </a:lnTo>
                  <a:lnTo>
                    <a:pt x="583" y="55"/>
                  </a:lnTo>
                  <a:lnTo>
                    <a:pt x="586" y="52"/>
                  </a:lnTo>
                  <a:lnTo>
                    <a:pt x="592" y="51"/>
                  </a:lnTo>
                  <a:lnTo>
                    <a:pt x="599" y="43"/>
                  </a:lnTo>
                  <a:lnTo>
                    <a:pt x="604" y="39"/>
                  </a:lnTo>
                  <a:lnTo>
                    <a:pt x="607" y="31"/>
                  </a:lnTo>
                  <a:lnTo>
                    <a:pt x="607" y="26"/>
                  </a:lnTo>
                  <a:lnTo>
                    <a:pt x="608" y="21"/>
                  </a:lnTo>
                  <a:lnTo>
                    <a:pt x="608" y="18"/>
                  </a:lnTo>
                  <a:lnTo>
                    <a:pt x="608" y="9"/>
                  </a:lnTo>
                  <a:lnTo>
                    <a:pt x="608" y="6"/>
                  </a:lnTo>
                  <a:lnTo>
                    <a:pt x="607" y="1"/>
                  </a:lnTo>
                  <a:lnTo>
                    <a:pt x="599" y="0"/>
                  </a:lnTo>
                  <a:lnTo>
                    <a:pt x="591" y="0"/>
                  </a:lnTo>
                  <a:lnTo>
                    <a:pt x="583" y="1"/>
                  </a:lnTo>
                  <a:lnTo>
                    <a:pt x="578" y="5"/>
                  </a:lnTo>
                  <a:lnTo>
                    <a:pt x="578" y="6"/>
                  </a:lnTo>
                  <a:lnTo>
                    <a:pt x="578" y="6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25" y="386"/>
              <a:ext cx="24" cy="95"/>
            </a:xfrm>
            <a:custGeom>
              <a:avLst/>
              <a:gdLst>
                <a:gd name="T0" fmla="*/ 89 w 95"/>
                <a:gd name="T1" fmla="*/ 34 h 382"/>
                <a:gd name="T2" fmla="*/ 89 w 95"/>
                <a:gd name="T3" fmla="*/ 53 h 382"/>
                <a:gd name="T4" fmla="*/ 91 w 95"/>
                <a:gd name="T5" fmla="*/ 63 h 382"/>
                <a:gd name="T6" fmla="*/ 94 w 95"/>
                <a:gd name="T7" fmla="*/ 80 h 382"/>
                <a:gd name="T8" fmla="*/ 94 w 95"/>
                <a:gd name="T9" fmla="*/ 94 h 382"/>
                <a:gd name="T10" fmla="*/ 94 w 95"/>
                <a:gd name="T11" fmla="*/ 113 h 382"/>
                <a:gd name="T12" fmla="*/ 95 w 95"/>
                <a:gd name="T13" fmla="*/ 130 h 382"/>
                <a:gd name="T14" fmla="*/ 95 w 95"/>
                <a:gd name="T15" fmla="*/ 149 h 382"/>
                <a:gd name="T16" fmla="*/ 95 w 95"/>
                <a:gd name="T17" fmla="*/ 169 h 382"/>
                <a:gd name="T18" fmla="*/ 95 w 95"/>
                <a:gd name="T19" fmla="*/ 191 h 382"/>
                <a:gd name="T20" fmla="*/ 94 w 95"/>
                <a:gd name="T21" fmla="*/ 211 h 382"/>
                <a:gd name="T22" fmla="*/ 94 w 95"/>
                <a:gd name="T23" fmla="*/ 229 h 382"/>
                <a:gd name="T24" fmla="*/ 94 w 95"/>
                <a:gd name="T25" fmla="*/ 247 h 382"/>
                <a:gd name="T26" fmla="*/ 91 w 95"/>
                <a:gd name="T27" fmla="*/ 266 h 382"/>
                <a:gd name="T28" fmla="*/ 91 w 95"/>
                <a:gd name="T29" fmla="*/ 284 h 382"/>
                <a:gd name="T30" fmla="*/ 89 w 95"/>
                <a:gd name="T31" fmla="*/ 301 h 382"/>
                <a:gd name="T32" fmla="*/ 86 w 95"/>
                <a:gd name="T33" fmla="*/ 316 h 382"/>
                <a:gd name="T34" fmla="*/ 83 w 95"/>
                <a:gd name="T35" fmla="*/ 332 h 382"/>
                <a:gd name="T36" fmla="*/ 79 w 95"/>
                <a:gd name="T37" fmla="*/ 353 h 382"/>
                <a:gd name="T38" fmla="*/ 64 w 95"/>
                <a:gd name="T39" fmla="*/ 374 h 382"/>
                <a:gd name="T40" fmla="*/ 48 w 95"/>
                <a:gd name="T41" fmla="*/ 382 h 382"/>
                <a:gd name="T42" fmla="*/ 29 w 95"/>
                <a:gd name="T43" fmla="*/ 378 h 382"/>
                <a:gd name="T44" fmla="*/ 16 w 95"/>
                <a:gd name="T45" fmla="*/ 365 h 382"/>
                <a:gd name="T46" fmla="*/ 4 w 95"/>
                <a:gd name="T47" fmla="*/ 344 h 382"/>
                <a:gd name="T48" fmla="*/ 0 w 95"/>
                <a:gd name="T49" fmla="*/ 322 h 382"/>
                <a:gd name="T50" fmla="*/ 0 w 95"/>
                <a:gd name="T51" fmla="*/ 312 h 382"/>
                <a:gd name="T52" fmla="*/ 0 w 95"/>
                <a:gd name="T53" fmla="*/ 296 h 382"/>
                <a:gd name="T54" fmla="*/ 0 w 95"/>
                <a:gd name="T55" fmla="*/ 279 h 382"/>
                <a:gd name="T56" fmla="*/ 3 w 95"/>
                <a:gd name="T57" fmla="*/ 263 h 382"/>
                <a:gd name="T58" fmla="*/ 4 w 95"/>
                <a:gd name="T59" fmla="*/ 241 h 382"/>
                <a:gd name="T60" fmla="*/ 4 w 95"/>
                <a:gd name="T61" fmla="*/ 222 h 382"/>
                <a:gd name="T62" fmla="*/ 10 w 95"/>
                <a:gd name="T63" fmla="*/ 203 h 382"/>
                <a:gd name="T64" fmla="*/ 11 w 95"/>
                <a:gd name="T65" fmla="*/ 182 h 382"/>
                <a:gd name="T66" fmla="*/ 14 w 95"/>
                <a:gd name="T67" fmla="*/ 161 h 382"/>
                <a:gd name="T68" fmla="*/ 16 w 95"/>
                <a:gd name="T69" fmla="*/ 140 h 382"/>
                <a:gd name="T70" fmla="*/ 17 w 95"/>
                <a:gd name="T71" fmla="*/ 119 h 382"/>
                <a:gd name="T72" fmla="*/ 20 w 95"/>
                <a:gd name="T73" fmla="*/ 99 h 382"/>
                <a:gd name="T74" fmla="*/ 24 w 95"/>
                <a:gd name="T75" fmla="*/ 80 h 382"/>
                <a:gd name="T76" fmla="*/ 28 w 95"/>
                <a:gd name="T77" fmla="*/ 63 h 382"/>
                <a:gd name="T78" fmla="*/ 29 w 95"/>
                <a:gd name="T79" fmla="*/ 49 h 382"/>
                <a:gd name="T80" fmla="*/ 31 w 95"/>
                <a:gd name="T81" fmla="*/ 34 h 382"/>
                <a:gd name="T82" fmla="*/ 36 w 95"/>
                <a:gd name="T83" fmla="*/ 13 h 382"/>
                <a:gd name="T84" fmla="*/ 41 w 95"/>
                <a:gd name="T85" fmla="*/ 8 h 382"/>
                <a:gd name="T86" fmla="*/ 53 w 95"/>
                <a:gd name="T87" fmla="*/ 0 h 382"/>
                <a:gd name="T88" fmla="*/ 70 w 95"/>
                <a:gd name="T89" fmla="*/ 9 h 382"/>
                <a:gd name="T90" fmla="*/ 79 w 95"/>
                <a:gd name="T91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5" h="382">
                  <a:moveTo>
                    <a:pt x="83" y="28"/>
                  </a:moveTo>
                  <a:lnTo>
                    <a:pt x="86" y="30"/>
                  </a:lnTo>
                  <a:lnTo>
                    <a:pt x="89" y="34"/>
                  </a:lnTo>
                  <a:lnTo>
                    <a:pt x="89" y="41"/>
                  </a:lnTo>
                  <a:lnTo>
                    <a:pt x="89" y="49"/>
                  </a:lnTo>
                  <a:lnTo>
                    <a:pt x="89" y="53"/>
                  </a:lnTo>
                  <a:lnTo>
                    <a:pt x="91" y="55"/>
                  </a:lnTo>
                  <a:lnTo>
                    <a:pt x="91" y="59"/>
                  </a:lnTo>
                  <a:lnTo>
                    <a:pt x="91" y="63"/>
                  </a:lnTo>
                  <a:lnTo>
                    <a:pt x="91" y="69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4"/>
                  </a:lnTo>
                  <a:lnTo>
                    <a:pt x="94" y="88"/>
                  </a:lnTo>
                  <a:lnTo>
                    <a:pt x="94" y="94"/>
                  </a:lnTo>
                  <a:lnTo>
                    <a:pt x="94" y="101"/>
                  </a:lnTo>
                  <a:lnTo>
                    <a:pt x="94" y="108"/>
                  </a:lnTo>
                  <a:lnTo>
                    <a:pt x="94" y="113"/>
                  </a:lnTo>
                  <a:lnTo>
                    <a:pt x="95" y="119"/>
                  </a:lnTo>
                  <a:lnTo>
                    <a:pt x="95" y="124"/>
                  </a:lnTo>
                  <a:lnTo>
                    <a:pt x="95" y="130"/>
                  </a:lnTo>
                  <a:lnTo>
                    <a:pt x="95" y="138"/>
                  </a:lnTo>
                  <a:lnTo>
                    <a:pt x="95" y="144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95" y="166"/>
                  </a:lnTo>
                  <a:lnTo>
                    <a:pt x="95" y="169"/>
                  </a:lnTo>
                  <a:lnTo>
                    <a:pt x="95" y="176"/>
                  </a:lnTo>
                  <a:lnTo>
                    <a:pt x="95" y="183"/>
                  </a:lnTo>
                  <a:lnTo>
                    <a:pt x="95" y="191"/>
                  </a:lnTo>
                  <a:lnTo>
                    <a:pt x="95" y="197"/>
                  </a:lnTo>
                  <a:lnTo>
                    <a:pt x="94" y="204"/>
                  </a:lnTo>
                  <a:lnTo>
                    <a:pt x="94" y="211"/>
                  </a:lnTo>
                  <a:lnTo>
                    <a:pt x="94" y="216"/>
                  </a:lnTo>
                  <a:lnTo>
                    <a:pt x="94" y="222"/>
                  </a:lnTo>
                  <a:lnTo>
                    <a:pt x="94" y="229"/>
                  </a:lnTo>
                  <a:lnTo>
                    <a:pt x="94" y="236"/>
                  </a:lnTo>
                  <a:lnTo>
                    <a:pt x="94" y="241"/>
                  </a:lnTo>
                  <a:lnTo>
                    <a:pt x="94" y="247"/>
                  </a:lnTo>
                  <a:lnTo>
                    <a:pt x="94" y="254"/>
                  </a:lnTo>
                  <a:lnTo>
                    <a:pt x="94" y="262"/>
                  </a:lnTo>
                  <a:lnTo>
                    <a:pt x="91" y="266"/>
                  </a:lnTo>
                  <a:lnTo>
                    <a:pt x="91" y="272"/>
                  </a:lnTo>
                  <a:lnTo>
                    <a:pt x="91" y="278"/>
                  </a:lnTo>
                  <a:lnTo>
                    <a:pt x="91" y="284"/>
                  </a:lnTo>
                  <a:lnTo>
                    <a:pt x="89" y="288"/>
                  </a:lnTo>
                  <a:lnTo>
                    <a:pt x="89" y="296"/>
                  </a:lnTo>
                  <a:lnTo>
                    <a:pt x="89" y="301"/>
                  </a:lnTo>
                  <a:lnTo>
                    <a:pt x="89" y="307"/>
                  </a:lnTo>
                  <a:lnTo>
                    <a:pt x="89" y="312"/>
                  </a:lnTo>
                  <a:lnTo>
                    <a:pt x="86" y="316"/>
                  </a:lnTo>
                  <a:lnTo>
                    <a:pt x="86" y="319"/>
                  </a:lnTo>
                  <a:lnTo>
                    <a:pt x="86" y="326"/>
                  </a:lnTo>
                  <a:lnTo>
                    <a:pt x="83" y="332"/>
                  </a:lnTo>
                  <a:lnTo>
                    <a:pt x="83" y="341"/>
                  </a:lnTo>
                  <a:lnTo>
                    <a:pt x="79" y="346"/>
                  </a:lnTo>
                  <a:lnTo>
                    <a:pt x="79" y="353"/>
                  </a:lnTo>
                  <a:lnTo>
                    <a:pt x="75" y="359"/>
                  </a:lnTo>
                  <a:lnTo>
                    <a:pt x="70" y="367"/>
                  </a:lnTo>
                  <a:lnTo>
                    <a:pt x="64" y="374"/>
                  </a:lnTo>
                  <a:lnTo>
                    <a:pt x="60" y="378"/>
                  </a:lnTo>
                  <a:lnTo>
                    <a:pt x="53" y="378"/>
                  </a:lnTo>
                  <a:lnTo>
                    <a:pt x="48" y="382"/>
                  </a:lnTo>
                  <a:lnTo>
                    <a:pt x="42" y="382"/>
                  </a:lnTo>
                  <a:lnTo>
                    <a:pt x="36" y="382"/>
                  </a:lnTo>
                  <a:lnTo>
                    <a:pt x="29" y="378"/>
                  </a:lnTo>
                  <a:lnTo>
                    <a:pt x="24" y="376"/>
                  </a:lnTo>
                  <a:lnTo>
                    <a:pt x="20" y="371"/>
                  </a:lnTo>
                  <a:lnTo>
                    <a:pt x="16" y="365"/>
                  </a:lnTo>
                  <a:lnTo>
                    <a:pt x="11" y="359"/>
                  </a:lnTo>
                  <a:lnTo>
                    <a:pt x="10" y="353"/>
                  </a:lnTo>
                  <a:lnTo>
                    <a:pt x="4" y="344"/>
                  </a:lnTo>
                  <a:lnTo>
                    <a:pt x="3" y="334"/>
                  </a:lnTo>
                  <a:lnTo>
                    <a:pt x="3" y="328"/>
                  </a:lnTo>
                  <a:lnTo>
                    <a:pt x="0" y="322"/>
                  </a:lnTo>
                  <a:lnTo>
                    <a:pt x="0" y="319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7"/>
                  </a:lnTo>
                  <a:lnTo>
                    <a:pt x="0" y="301"/>
                  </a:lnTo>
                  <a:lnTo>
                    <a:pt x="0" y="296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9"/>
                  </a:lnTo>
                  <a:lnTo>
                    <a:pt x="3" y="272"/>
                  </a:lnTo>
                  <a:lnTo>
                    <a:pt x="3" y="267"/>
                  </a:lnTo>
                  <a:lnTo>
                    <a:pt x="3" y="263"/>
                  </a:lnTo>
                  <a:lnTo>
                    <a:pt x="3" y="257"/>
                  </a:lnTo>
                  <a:lnTo>
                    <a:pt x="3" y="249"/>
                  </a:lnTo>
                  <a:lnTo>
                    <a:pt x="4" y="241"/>
                  </a:lnTo>
                  <a:lnTo>
                    <a:pt x="4" y="236"/>
                  </a:lnTo>
                  <a:lnTo>
                    <a:pt x="4" y="229"/>
                  </a:lnTo>
                  <a:lnTo>
                    <a:pt x="4" y="222"/>
                  </a:lnTo>
                  <a:lnTo>
                    <a:pt x="4" y="216"/>
                  </a:lnTo>
                  <a:lnTo>
                    <a:pt x="10" y="211"/>
                  </a:lnTo>
                  <a:lnTo>
                    <a:pt x="10" y="203"/>
                  </a:lnTo>
                  <a:lnTo>
                    <a:pt x="10" y="195"/>
                  </a:lnTo>
                  <a:lnTo>
                    <a:pt x="10" y="188"/>
                  </a:lnTo>
                  <a:lnTo>
                    <a:pt x="11" y="182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4" y="161"/>
                  </a:lnTo>
                  <a:lnTo>
                    <a:pt x="16" y="155"/>
                  </a:lnTo>
                  <a:lnTo>
                    <a:pt x="16" y="148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17" y="126"/>
                  </a:lnTo>
                  <a:lnTo>
                    <a:pt x="17" y="119"/>
                  </a:lnTo>
                  <a:lnTo>
                    <a:pt x="20" y="113"/>
                  </a:lnTo>
                  <a:lnTo>
                    <a:pt x="20" y="105"/>
                  </a:lnTo>
                  <a:lnTo>
                    <a:pt x="20" y="99"/>
                  </a:lnTo>
                  <a:lnTo>
                    <a:pt x="20" y="92"/>
                  </a:lnTo>
                  <a:lnTo>
                    <a:pt x="23" y="88"/>
                  </a:lnTo>
                  <a:lnTo>
                    <a:pt x="24" y="80"/>
                  </a:lnTo>
                  <a:lnTo>
                    <a:pt x="24" y="76"/>
                  </a:lnTo>
                  <a:lnTo>
                    <a:pt x="24" y="69"/>
                  </a:lnTo>
                  <a:lnTo>
                    <a:pt x="28" y="63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31" y="34"/>
                  </a:lnTo>
                  <a:lnTo>
                    <a:pt x="35" y="28"/>
                  </a:lnTo>
                  <a:lnTo>
                    <a:pt x="36" y="21"/>
                  </a:lnTo>
                  <a:lnTo>
                    <a:pt x="36" y="13"/>
                  </a:lnTo>
                  <a:lnTo>
                    <a:pt x="40" y="12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70" y="9"/>
                  </a:lnTo>
                  <a:lnTo>
                    <a:pt x="75" y="12"/>
                  </a:lnTo>
                  <a:lnTo>
                    <a:pt x="78" y="16"/>
                  </a:lnTo>
                  <a:lnTo>
                    <a:pt x="79" y="24"/>
                  </a:lnTo>
                  <a:lnTo>
                    <a:pt x="83" y="28"/>
                  </a:lnTo>
                  <a:lnTo>
                    <a:pt x="83" y="28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1" y="582"/>
              <a:ext cx="77" cy="107"/>
            </a:xfrm>
            <a:custGeom>
              <a:avLst/>
              <a:gdLst>
                <a:gd name="T0" fmla="*/ 270 w 308"/>
                <a:gd name="T1" fmla="*/ 414 h 429"/>
                <a:gd name="T2" fmla="*/ 283 w 308"/>
                <a:gd name="T3" fmla="*/ 401 h 429"/>
                <a:gd name="T4" fmla="*/ 296 w 308"/>
                <a:gd name="T5" fmla="*/ 383 h 429"/>
                <a:gd name="T6" fmla="*/ 303 w 308"/>
                <a:gd name="T7" fmla="*/ 363 h 429"/>
                <a:gd name="T8" fmla="*/ 308 w 308"/>
                <a:gd name="T9" fmla="*/ 339 h 429"/>
                <a:gd name="T10" fmla="*/ 308 w 308"/>
                <a:gd name="T11" fmla="*/ 318 h 429"/>
                <a:gd name="T12" fmla="*/ 308 w 308"/>
                <a:gd name="T13" fmla="*/ 302 h 429"/>
                <a:gd name="T14" fmla="*/ 304 w 308"/>
                <a:gd name="T15" fmla="*/ 288 h 429"/>
                <a:gd name="T16" fmla="*/ 303 w 308"/>
                <a:gd name="T17" fmla="*/ 273 h 429"/>
                <a:gd name="T18" fmla="*/ 299 w 308"/>
                <a:gd name="T19" fmla="*/ 258 h 429"/>
                <a:gd name="T20" fmla="*/ 296 w 308"/>
                <a:gd name="T21" fmla="*/ 241 h 429"/>
                <a:gd name="T22" fmla="*/ 291 w 308"/>
                <a:gd name="T23" fmla="*/ 222 h 429"/>
                <a:gd name="T24" fmla="*/ 286 w 308"/>
                <a:gd name="T25" fmla="*/ 206 h 429"/>
                <a:gd name="T26" fmla="*/ 279 w 308"/>
                <a:gd name="T27" fmla="*/ 191 h 429"/>
                <a:gd name="T28" fmla="*/ 273 w 308"/>
                <a:gd name="T29" fmla="*/ 172 h 429"/>
                <a:gd name="T30" fmla="*/ 263 w 308"/>
                <a:gd name="T31" fmla="*/ 155 h 429"/>
                <a:gd name="T32" fmla="*/ 257 w 308"/>
                <a:gd name="T33" fmla="*/ 135 h 429"/>
                <a:gd name="T34" fmla="*/ 244 w 308"/>
                <a:gd name="T35" fmla="*/ 120 h 429"/>
                <a:gd name="T36" fmla="*/ 236 w 308"/>
                <a:gd name="T37" fmla="*/ 105 h 429"/>
                <a:gd name="T38" fmla="*/ 227 w 308"/>
                <a:gd name="T39" fmla="*/ 89 h 429"/>
                <a:gd name="T40" fmla="*/ 216 w 308"/>
                <a:gd name="T41" fmla="*/ 75 h 429"/>
                <a:gd name="T42" fmla="*/ 204 w 308"/>
                <a:gd name="T43" fmla="*/ 59 h 429"/>
                <a:gd name="T44" fmla="*/ 181 w 308"/>
                <a:gd name="T45" fmla="*/ 39 h 429"/>
                <a:gd name="T46" fmla="*/ 161 w 308"/>
                <a:gd name="T47" fmla="*/ 22 h 429"/>
                <a:gd name="T48" fmla="*/ 140 w 308"/>
                <a:gd name="T49" fmla="*/ 14 h 429"/>
                <a:gd name="T50" fmla="*/ 117 w 308"/>
                <a:gd name="T51" fmla="*/ 5 h 429"/>
                <a:gd name="T52" fmla="*/ 99 w 308"/>
                <a:gd name="T53" fmla="*/ 0 h 429"/>
                <a:gd name="T54" fmla="*/ 78 w 308"/>
                <a:gd name="T55" fmla="*/ 0 h 429"/>
                <a:gd name="T56" fmla="*/ 60 w 308"/>
                <a:gd name="T57" fmla="*/ 5 h 429"/>
                <a:gd name="T58" fmla="*/ 45 w 308"/>
                <a:gd name="T59" fmla="*/ 14 h 429"/>
                <a:gd name="T60" fmla="*/ 31 w 308"/>
                <a:gd name="T61" fmla="*/ 25 h 429"/>
                <a:gd name="T62" fmla="*/ 17 w 308"/>
                <a:gd name="T63" fmla="*/ 39 h 429"/>
                <a:gd name="T64" fmla="*/ 10 w 308"/>
                <a:gd name="T65" fmla="*/ 58 h 429"/>
                <a:gd name="T66" fmla="*/ 3 w 308"/>
                <a:gd name="T67" fmla="*/ 77 h 429"/>
                <a:gd name="T68" fmla="*/ 3 w 308"/>
                <a:gd name="T69" fmla="*/ 95 h 429"/>
                <a:gd name="T70" fmla="*/ 0 w 308"/>
                <a:gd name="T71" fmla="*/ 110 h 429"/>
                <a:gd name="T72" fmla="*/ 0 w 308"/>
                <a:gd name="T73" fmla="*/ 121 h 429"/>
                <a:gd name="T74" fmla="*/ 3 w 308"/>
                <a:gd name="T75" fmla="*/ 138 h 429"/>
                <a:gd name="T76" fmla="*/ 3 w 308"/>
                <a:gd name="T77" fmla="*/ 154 h 429"/>
                <a:gd name="T78" fmla="*/ 7 w 308"/>
                <a:gd name="T79" fmla="*/ 168 h 429"/>
                <a:gd name="T80" fmla="*/ 12 w 308"/>
                <a:gd name="T81" fmla="*/ 185 h 429"/>
                <a:gd name="T82" fmla="*/ 15 w 308"/>
                <a:gd name="T83" fmla="*/ 202 h 429"/>
                <a:gd name="T84" fmla="*/ 23 w 308"/>
                <a:gd name="T85" fmla="*/ 218 h 429"/>
                <a:gd name="T86" fmla="*/ 28 w 308"/>
                <a:gd name="T87" fmla="*/ 235 h 429"/>
                <a:gd name="T88" fmla="*/ 35 w 308"/>
                <a:gd name="T89" fmla="*/ 254 h 429"/>
                <a:gd name="T90" fmla="*/ 45 w 308"/>
                <a:gd name="T91" fmla="*/ 273 h 429"/>
                <a:gd name="T92" fmla="*/ 53 w 308"/>
                <a:gd name="T93" fmla="*/ 288 h 429"/>
                <a:gd name="T94" fmla="*/ 60 w 308"/>
                <a:gd name="T95" fmla="*/ 304 h 429"/>
                <a:gd name="T96" fmla="*/ 70 w 308"/>
                <a:gd name="T97" fmla="*/ 318 h 429"/>
                <a:gd name="T98" fmla="*/ 78 w 308"/>
                <a:gd name="T99" fmla="*/ 333 h 429"/>
                <a:gd name="T100" fmla="*/ 95 w 308"/>
                <a:gd name="T101" fmla="*/ 355 h 429"/>
                <a:gd name="T102" fmla="*/ 112 w 308"/>
                <a:gd name="T103" fmla="*/ 376 h 429"/>
                <a:gd name="T104" fmla="*/ 136 w 308"/>
                <a:gd name="T105" fmla="*/ 393 h 429"/>
                <a:gd name="T106" fmla="*/ 156 w 308"/>
                <a:gd name="T107" fmla="*/ 406 h 429"/>
                <a:gd name="T108" fmla="*/ 177 w 308"/>
                <a:gd name="T109" fmla="*/ 419 h 429"/>
                <a:gd name="T110" fmla="*/ 200 w 308"/>
                <a:gd name="T111" fmla="*/ 426 h 429"/>
                <a:gd name="T112" fmla="*/ 220 w 308"/>
                <a:gd name="T113" fmla="*/ 429 h 429"/>
                <a:gd name="T114" fmla="*/ 241 w 308"/>
                <a:gd name="T115" fmla="*/ 426 h 429"/>
                <a:gd name="T116" fmla="*/ 259 w 308"/>
                <a:gd name="T117" fmla="*/ 4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429">
                  <a:moveTo>
                    <a:pt x="259" y="419"/>
                  </a:moveTo>
                  <a:lnTo>
                    <a:pt x="263" y="417"/>
                  </a:lnTo>
                  <a:lnTo>
                    <a:pt x="270" y="414"/>
                  </a:lnTo>
                  <a:lnTo>
                    <a:pt x="274" y="410"/>
                  </a:lnTo>
                  <a:lnTo>
                    <a:pt x="282" y="406"/>
                  </a:lnTo>
                  <a:lnTo>
                    <a:pt x="283" y="401"/>
                  </a:lnTo>
                  <a:lnTo>
                    <a:pt x="288" y="396"/>
                  </a:lnTo>
                  <a:lnTo>
                    <a:pt x="291" y="389"/>
                  </a:lnTo>
                  <a:lnTo>
                    <a:pt x="296" y="383"/>
                  </a:lnTo>
                  <a:lnTo>
                    <a:pt x="298" y="377"/>
                  </a:lnTo>
                  <a:lnTo>
                    <a:pt x="299" y="368"/>
                  </a:lnTo>
                  <a:lnTo>
                    <a:pt x="303" y="363"/>
                  </a:lnTo>
                  <a:lnTo>
                    <a:pt x="304" y="355"/>
                  </a:lnTo>
                  <a:lnTo>
                    <a:pt x="308" y="348"/>
                  </a:lnTo>
                  <a:lnTo>
                    <a:pt x="308" y="339"/>
                  </a:lnTo>
                  <a:lnTo>
                    <a:pt x="308" y="330"/>
                  </a:lnTo>
                  <a:lnTo>
                    <a:pt x="308" y="322"/>
                  </a:lnTo>
                  <a:lnTo>
                    <a:pt x="308" y="318"/>
                  </a:lnTo>
                  <a:lnTo>
                    <a:pt x="308" y="313"/>
                  </a:lnTo>
                  <a:lnTo>
                    <a:pt x="308" y="308"/>
                  </a:lnTo>
                  <a:lnTo>
                    <a:pt x="308" y="302"/>
                  </a:lnTo>
                  <a:lnTo>
                    <a:pt x="308" y="297"/>
                  </a:lnTo>
                  <a:lnTo>
                    <a:pt x="308" y="293"/>
                  </a:lnTo>
                  <a:lnTo>
                    <a:pt x="304" y="288"/>
                  </a:lnTo>
                  <a:lnTo>
                    <a:pt x="304" y="284"/>
                  </a:lnTo>
                  <a:lnTo>
                    <a:pt x="303" y="277"/>
                  </a:lnTo>
                  <a:lnTo>
                    <a:pt x="303" y="273"/>
                  </a:lnTo>
                  <a:lnTo>
                    <a:pt x="303" y="268"/>
                  </a:lnTo>
                  <a:lnTo>
                    <a:pt x="299" y="260"/>
                  </a:lnTo>
                  <a:lnTo>
                    <a:pt x="299" y="258"/>
                  </a:lnTo>
                  <a:lnTo>
                    <a:pt x="299" y="252"/>
                  </a:lnTo>
                  <a:lnTo>
                    <a:pt x="298" y="246"/>
                  </a:lnTo>
                  <a:lnTo>
                    <a:pt x="296" y="241"/>
                  </a:lnTo>
                  <a:lnTo>
                    <a:pt x="296" y="235"/>
                  </a:lnTo>
                  <a:lnTo>
                    <a:pt x="294" y="229"/>
                  </a:lnTo>
                  <a:lnTo>
                    <a:pt x="291" y="222"/>
                  </a:lnTo>
                  <a:lnTo>
                    <a:pt x="288" y="218"/>
                  </a:lnTo>
                  <a:lnTo>
                    <a:pt x="286" y="210"/>
                  </a:lnTo>
                  <a:lnTo>
                    <a:pt x="286" y="206"/>
                  </a:lnTo>
                  <a:lnTo>
                    <a:pt x="282" y="202"/>
                  </a:lnTo>
                  <a:lnTo>
                    <a:pt x="282" y="194"/>
                  </a:lnTo>
                  <a:lnTo>
                    <a:pt x="279" y="191"/>
                  </a:lnTo>
                  <a:lnTo>
                    <a:pt x="278" y="184"/>
                  </a:lnTo>
                  <a:lnTo>
                    <a:pt x="274" y="176"/>
                  </a:lnTo>
                  <a:lnTo>
                    <a:pt x="273" y="172"/>
                  </a:lnTo>
                  <a:lnTo>
                    <a:pt x="269" y="166"/>
                  </a:lnTo>
                  <a:lnTo>
                    <a:pt x="269" y="160"/>
                  </a:lnTo>
                  <a:lnTo>
                    <a:pt x="263" y="155"/>
                  </a:lnTo>
                  <a:lnTo>
                    <a:pt x="261" y="147"/>
                  </a:lnTo>
                  <a:lnTo>
                    <a:pt x="257" y="139"/>
                  </a:lnTo>
                  <a:lnTo>
                    <a:pt x="257" y="135"/>
                  </a:lnTo>
                  <a:lnTo>
                    <a:pt x="253" y="129"/>
                  </a:lnTo>
                  <a:lnTo>
                    <a:pt x="249" y="125"/>
                  </a:lnTo>
                  <a:lnTo>
                    <a:pt x="244" y="120"/>
                  </a:lnTo>
                  <a:lnTo>
                    <a:pt x="244" y="113"/>
                  </a:lnTo>
                  <a:lnTo>
                    <a:pt x="241" y="110"/>
                  </a:lnTo>
                  <a:lnTo>
                    <a:pt x="236" y="105"/>
                  </a:lnTo>
                  <a:lnTo>
                    <a:pt x="231" y="96"/>
                  </a:lnTo>
                  <a:lnTo>
                    <a:pt x="229" y="95"/>
                  </a:lnTo>
                  <a:lnTo>
                    <a:pt x="227" y="89"/>
                  </a:lnTo>
                  <a:lnTo>
                    <a:pt x="223" y="85"/>
                  </a:lnTo>
                  <a:lnTo>
                    <a:pt x="220" y="80"/>
                  </a:lnTo>
                  <a:lnTo>
                    <a:pt x="216" y="75"/>
                  </a:lnTo>
                  <a:lnTo>
                    <a:pt x="211" y="71"/>
                  </a:lnTo>
                  <a:lnTo>
                    <a:pt x="211" y="67"/>
                  </a:lnTo>
                  <a:lnTo>
                    <a:pt x="204" y="59"/>
                  </a:lnTo>
                  <a:lnTo>
                    <a:pt x="195" y="50"/>
                  </a:lnTo>
                  <a:lnTo>
                    <a:pt x="188" y="45"/>
                  </a:lnTo>
                  <a:lnTo>
                    <a:pt x="181" y="39"/>
                  </a:lnTo>
                  <a:lnTo>
                    <a:pt x="177" y="33"/>
                  </a:lnTo>
                  <a:lnTo>
                    <a:pt x="170" y="27"/>
                  </a:lnTo>
                  <a:lnTo>
                    <a:pt x="161" y="22"/>
                  </a:lnTo>
                  <a:lnTo>
                    <a:pt x="154" y="21"/>
                  </a:lnTo>
                  <a:lnTo>
                    <a:pt x="146" y="16"/>
                  </a:lnTo>
                  <a:lnTo>
                    <a:pt x="140" y="14"/>
                  </a:lnTo>
                  <a:lnTo>
                    <a:pt x="133" y="9"/>
                  </a:lnTo>
                  <a:lnTo>
                    <a:pt x="125" y="9"/>
                  </a:lnTo>
                  <a:lnTo>
                    <a:pt x="117" y="5"/>
                  </a:lnTo>
                  <a:lnTo>
                    <a:pt x="111" y="2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5" y="2"/>
                  </a:lnTo>
                  <a:lnTo>
                    <a:pt x="60" y="5"/>
                  </a:lnTo>
                  <a:lnTo>
                    <a:pt x="53" y="9"/>
                  </a:lnTo>
                  <a:lnTo>
                    <a:pt x="48" y="12"/>
                  </a:lnTo>
                  <a:lnTo>
                    <a:pt x="45" y="14"/>
                  </a:lnTo>
                  <a:lnTo>
                    <a:pt x="40" y="16"/>
                  </a:lnTo>
                  <a:lnTo>
                    <a:pt x="35" y="20"/>
                  </a:lnTo>
                  <a:lnTo>
                    <a:pt x="31" y="25"/>
                  </a:lnTo>
                  <a:lnTo>
                    <a:pt x="27" y="27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5" y="45"/>
                  </a:lnTo>
                  <a:lnTo>
                    <a:pt x="12" y="50"/>
                  </a:lnTo>
                  <a:lnTo>
                    <a:pt x="10" y="58"/>
                  </a:lnTo>
                  <a:lnTo>
                    <a:pt x="7" y="64"/>
                  </a:lnTo>
                  <a:lnTo>
                    <a:pt x="6" y="71"/>
                  </a:lnTo>
                  <a:lnTo>
                    <a:pt x="3" y="77"/>
                  </a:lnTo>
                  <a:lnTo>
                    <a:pt x="3" y="88"/>
                  </a:lnTo>
                  <a:lnTo>
                    <a:pt x="3" y="92"/>
                  </a:lnTo>
                  <a:lnTo>
                    <a:pt x="3" y="95"/>
                  </a:lnTo>
                  <a:lnTo>
                    <a:pt x="3" y="98"/>
                  </a:lnTo>
                  <a:lnTo>
                    <a:pt x="3" y="105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0"/>
                  </a:lnTo>
                  <a:lnTo>
                    <a:pt x="3" y="138"/>
                  </a:lnTo>
                  <a:lnTo>
                    <a:pt x="3" y="142"/>
                  </a:lnTo>
                  <a:lnTo>
                    <a:pt x="3" y="147"/>
                  </a:lnTo>
                  <a:lnTo>
                    <a:pt x="3" y="154"/>
                  </a:lnTo>
                  <a:lnTo>
                    <a:pt x="6" y="158"/>
                  </a:lnTo>
                  <a:lnTo>
                    <a:pt x="7" y="163"/>
                  </a:lnTo>
                  <a:lnTo>
                    <a:pt x="7" y="168"/>
                  </a:lnTo>
                  <a:lnTo>
                    <a:pt x="10" y="172"/>
                  </a:lnTo>
                  <a:lnTo>
                    <a:pt x="10" y="179"/>
                  </a:lnTo>
                  <a:lnTo>
                    <a:pt x="12" y="185"/>
                  </a:lnTo>
                  <a:lnTo>
                    <a:pt x="12" y="191"/>
                  </a:lnTo>
                  <a:lnTo>
                    <a:pt x="15" y="194"/>
                  </a:lnTo>
                  <a:lnTo>
                    <a:pt x="15" y="202"/>
                  </a:lnTo>
                  <a:lnTo>
                    <a:pt x="17" y="206"/>
                  </a:lnTo>
                  <a:lnTo>
                    <a:pt x="19" y="213"/>
                  </a:lnTo>
                  <a:lnTo>
                    <a:pt x="23" y="218"/>
                  </a:lnTo>
                  <a:lnTo>
                    <a:pt x="23" y="223"/>
                  </a:lnTo>
                  <a:lnTo>
                    <a:pt x="28" y="231"/>
                  </a:lnTo>
                  <a:lnTo>
                    <a:pt x="28" y="235"/>
                  </a:lnTo>
                  <a:lnTo>
                    <a:pt x="31" y="241"/>
                  </a:lnTo>
                  <a:lnTo>
                    <a:pt x="32" y="248"/>
                  </a:lnTo>
                  <a:lnTo>
                    <a:pt x="35" y="254"/>
                  </a:lnTo>
                  <a:lnTo>
                    <a:pt x="40" y="259"/>
                  </a:lnTo>
                  <a:lnTo>
                    <a:pt x="40" y="268"/>
                  </a:lnTo>
                  <a:lnTo>
                    <a:pt x="45" y="273"/>
                  </a:lnTo>
                  <a:lnTo>
                    <a:pt x="48" y="279"/>
                  </a:lnTo>
                  <a:lnTo>
                    <a:pt x="52" y="284"/>
                  </a:lnTo>
                  <a:lnTo>
                    <a:pt x="53" y="288"/>
                  </a:lnTo>
                  <a:lnTo>
                    <a:pt x="56" y="293"/>
                  </a:lnTo>
                  <a:lnTo>
                    <a:pt x="58" y="301"/>
                  </a:lnTo>
                  <a:lnTo>
                    <a:pt x="60" y="304"/>
                  </a:lnTo>
                  <a:lnTo>
                    <a:pt x="62" y="309"/>
                  </a:lnTo>
                  <a:lnTo>
                    <a:pt x="65" y="313"/>
                  </a:lnTo>
                  <a:lnTo>
                    <a:pt x="70" y="318"/>
                  </a:lnTo>
                  <a:lnTo>
                    <a:pt x="73" y="322"/>
                  </a:lnTo>
                  <a:lnTo>
                    <a:pt x="77" y="327"/>
                  </a:lnTo>
                  <a:lnTo>
                    <a:pt x="78" y="333"/>
                  </a:lnTo>
                  <a:lnTo>
                    <a:pt x="81" y="338"/>
                  </a:lnTo>
                  <a:lnTo>
                    <a:pt x="87" y="343"/>
                  </a:lnTo>
                  <a:lnTo>
                    <a:pt x="95" y="355"/>
                  </a:lnTo>
                  <a:lnTo>
                    <a:pt x="100" y="363"/>
                  </a:lnTo>
                  <a:lnTo>
                    <a:pt x="108" y="368"/>
                  </a:lnTo>
                  <a:lnTo>
                    <a:pt x="112" y="376"/>
                  </a:lnTo>
                  <a:lnTo>
                    <a:pt x="121" y="383"/>
                  </a:lnTo>
                  <a:lnTo>
                    <a:pt x="128" y="387"/>
                  </a:lnTo>
                  <a:lnTo>
                    <a:pt x="136" y="393"/>
                  </a:lnTo>
                  <a:lnTo>
                    <a:pt x="142" y="398"/>
                  </a:lnTo>
                  <a:lnTo>
                    <a:pt x="150" y="406"/>
                  </a:lnTo>
                  <a:lnTo>
                    <a:pt x="156" y="406"/>
                  </a:lnTo>
                  <a:lnTo>
                    <a:pt x="163" y="412"/>
                  </a:lnTo>
                  <a:lnTo>
                    <a:pt x="170" y="414"/>
                  </a:lnTo>
                  <a:lnTo>
                    <a:pt x="177" y="419"/>
                  </a:lnTo>
                  <a:lnTo>
                    <a:pt x="183" y="422"/>
                  </a:lnTo>
                  <a:lnTo>
                    <a:pt x="191" y="423"/>
                  </a:lnTo>
                  <a:lnTo>
                    <a:pt x="200" y="426"/>
                  </a:lnTo>
                  <a:lnTo>
                    <a:pt x="204" y="429"/>
                  </a:lnTo>
                  <a:lnTo>
                    <a:pt x="211" y="429"/>
                  </a:lnTo>
                  <a:lnTo>
                    <a:pt x="220" y="429"/>
                  </a:lnTo>
                  <a:lnTo>
                    <a:pt x="227" y="429"/>
                  </a:lnTo>
                  <a:lnTo>
                    <a:pt x="234" y="429"/>
                  </a:lnTo>
                  <a:lnTo>
                    <a:pt x="241" y="426"/>
                  </a:lnTo>
                  <a:lnTo>
                    <a:pt x="244" y="423"/>
                  </a:lnTo>
                  <a:lnTo>
                    <a:pt x="253" y="422"/>
                  </a:lnTo>
                  <a:lnTo>
                    <a:pt x="259" y="419"/>
                  </a:lnTo>
                  <a:lnTo>
                    <a:pt x="259" y="419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5" y="540"/>
              <a:ext cx="47" cy="54"/>
            </a:xfrm>
            <a:custGeom>
              <a:avLst/>
              <a:gdLst>
                <a:gd name="T0" fmla="*/ 25 w 188"/>
                <a:gd name="T1" fmla="*/ 2 h 219"/>
                <a:gd name="T2" fmla="*/ 30 w 188"/>
                <a:gd name="T3" fmla="*/ 6 h 219"/>
                <a:gd name="T4" fmla="*/ 42 w 188"/>
                <a:gd name="T5" fmla="*/ 6 h 219"/>
                <a:gd name="T6" fmla="*/ 51 w 188"/>
                <a:gd name="T7" fmla="*/ 8 h 219"/>
                <a:gd name="T8" fmla="*/ 60 w 188"/>
                <a:gd name="T9" fmla="*/ 14 h 219"/>
                <a:gd name="T10" fmla="*/ 69 w 188"/>
                <a:gd name="T11" fmla="*/ 20 h 219"/>
                <a:gd name="T12" fmla="*/ 80 w 188"/>
                <a:gd name="T13" fmla="*/ 23 h 219"/>
                <a:gd name="T14" fmla="*/ 92 w 188"/>
                <a:gd name="T15" fmla="*/ 32 h 219"/>
                <a:gd name="T16" fmla="*/ 103 w 188"/>
                <a:gd name="T17" fmla="*/ 39 h 219"/>
                <a:gd name="T18" fmla="*/ 115 w 188"/>
                <a:gd name="T19" fmla="*/ 48 h 219"/>
                <a:gd name="T20" fmla="*/ 127 w 188"/>
                <a:gd name="T21" fmla="*/ 57 h 219"/>
                <a:gd name="T22" fmla="*/ 138 w 188"/>
                <a:gd name="T23" fmla="*/ 69 h 219"/>
                <a:gd name="T24" fmla="*/ 152 w 188"/>
                <a:gd name="T25" fmla="*/ 82 h 219"/>
                <a:gd name="T26" fmla="*/ 160 w 188"/>
                <a:gd name="T27" fmla="*/ 96 h 219"/>
                <a:gd name="T28" fmla="*/ 171 w 188"/>
                <a:gd name="T29" fmla="*/ 111 h 219"/>
                <a:gd name="T30" fmla="*/ 177 w 188"/>
                <a:gd name="T31" fmla="*/ 125 h 219"/>
                <a:gd name="T32" fmla="*/ 184 w 188"/>
                <a:gd name="T33" fmla="*/ 139 h 219"/>
                <a:gd name="T34" fmla="*/ 186 w 188"/>
                <a:gd name="T35" fmla="*/ 153 h 219"/>
                <a:gd name="T36" fmla="*/ 188 w 188"/>
                <a:gd name="T37" fmla="*/ 164 h 219"/>
                <a:gd name="T38" fmla="*/ 188 w 188"/>
                <a:gd name="T39" fmla="*/ 174 h 219"/>
                <a:gd name="T40" fmla="*/ 186 w 188"/>
                <a:gd name="T41" fmla="*/ 183 h 219"/>
                <a:gd name="T42" fmla="*/ 184 w 188"/>
                <a:gd name="T43" fmla="*/ 191 h 219"/>
                <a:gd name="T44" fmla="*/ 177 w 188"/>
                <a:gd name="T45" fmla="*/ 204 h 219"/>
                <a:gd name="T46" fmla="*/ 168 w 188"/>
                <a:gd name="T47" fmla="*/ 214 h 219"/>
                <a:gd name="T48" fmla="*/ 157 w 188"/>
                <a:gd name="T49" fmla="*/ 217 h 219"/>
                <a:gd name="T50" fmla="*/ 143 w 188"/>
                <a:gd name="T51" fmla="*/ 219 h 219"/>
                <a:gd name="T52" fmla="*/ 132 w 188"/>
                <a:gd name="T53" fmla="*/ 219 h 219"/>
                <a:gd name="T54" fmla="*/ 122 w 188"/>
                <a:gd name="T55" fmla="*/ 214 h 219"/>
                <a:gd name="T56" fmla="*/ 115 w 188"/>
                <a:gd name="T57" fmla="*/ 199 h 219"/>
                <a:gd name="T58" fmla="*/ 109 w 188"/>
                <a:gd name="T59" fmla="*/ 185 h 219"/>
                <a:gd name="T60" fmla="*/ 102 w 188"/>
                <a:gd name="T61" fmla="*/ 169 h 219"/>
                <a:gd name="T62" fmla="*/ 98 w 188"/>
                <a:gd name="T63" fmla="*/ 164 h 219"/>
                <a:gd name="T64" fmla="*/ 94 w 188"/>
                <a:gd name="T65" fmla="*/ 152 h 219"/>
                <a:gd name="T66" fmla="*/ 90 w 188"/>
                <a:gd name="T67" fmla="*/ 139 h 219"/>
                <a:gd name="T68" fmla="*/ 85 w 188"/>
                <a:gd name="T69" fmla="*/ 133 h 219"/>
                <a:gd name="T70" fmla="*/ 80 w 188"/>
                <a:gd name="T71" fmla="*/ 119 h 219"/>
                <a:gd name="T72" fmla="*/ 74 w 188"/>
                <a:gd name="T73" fmla="*/ 111 h 219"/>
                <a:gd name="T74" fmla="*/ 67 w 188"/>
                <a:gd name="T75" fmla="*/ 99 h 219"/>
                <a:gd name="T76" fmla="*/ 63 w 188"/>
                <a:gd name="T77" fmla="*/ 91 h 219"/>
                <a:gd name="T78" fmla="*/ 55 w 188"/>
                <a:gd name="T79" fmla="*/ 85 h 219"/>
                <a:gd name="T80" fmla="*/ 47 w 188"/>
                <a:gd name="T81" fmla="*/ 71 h 219"/>
                <a:gd name="T82" fmla="*/ 32 w 188"/>
                <a:gd name="T83" fmla="*/ 57 h 219"/>
                <a:gd name="T84" fmla="*/ 25 w 188"/>
                <a:gd name="T85" fmla="*/ 44 h 219"/>
                <a:gd name="T86" fmla="*/ 14 w 188"/>
                <a:gd name="T87" fmla="*/ 35 h 219"/>
                <a:gd name="T88" fmla="*/ 7 w 188"/>
                <a:gd name="T89" fmla="*/ 23 h 219"/>
                <a:gd name="T90" fmla="*/ 3 w 188"/>
                <a:gd name="T91" fmla="*/ 11 h 219"/>
                <a:gd name="T92" fmla="*/ 0 w 188"/>
                <a:gd name="T93" fmla="*/ 2 h 219"/>
                <a:gd name="T94" fmla="*/ 7 w 188"/>
                <a:gd name="T95" fmla="*/ 0 h 219"/>
                <a:gd name="T96" fmla="*/ 19 w 188"/>
                <a:gd name="T97" fmla="*/ 2 h 219"/>
                <a:gd name="T98" fmla="*/ 22 w 188"/>
                <a:gd name="T99" fmla="*/ 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219">
                  <a:moveTo>
                    <a:pt x="22" y="2"/>
                  </a:moveTo>
                  <a:lnTo>
                    <a:pt x="25" y="2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7" y="8"/>
                  </a:lnTo>
                  <a:lnTo>
                    <a:pt x="51" y="8"/>
                  </a:lnTo>
                  <a:lnTo>
                    <a:pt x="55" y="11"/>
                  </a:lnTo>
                  <a:lnTo>
                    <a:pt x="60" y="14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4" y="23"/>
                  </a:lnTo>
                  <a:lnTo>
                    <a:pt x="80" y="23"/>
                  </a:lnTo>
                  <a:lnTo>
                    <a:pt x="85" y="27"/>
                  </a:lnTo>
                  <a:lnTo>
                    <a:pt x="92" y="32"/>
                  </a:lnTo>
                  <a:lnTo>
                    <a:pt x="97" y="36"/>
                  </a:lnTo>
                  <a:lnTo>
                    <a:pt x="103" y="39"/>
                  </a:lnTo>
                  <a:lnTo>
                    <a:pt x="110" y="44"/>
                  </a:lnTo>
                  <a:lnTo>
                    <a:pt x="115" y="48"/>
                  </a:lnTo>
                  <a:lnTo>
                    <a:pt x="122" y="53"/>
                  </a:lnTo>
                  <a:lnTo>
                    <a:pt x="127" y="57"/>
                  </a:lnTo>
                  <a:lnTo>
                    <a:pt x="132" y="64"/>
                  </a:lnTo>
                  <a:lnTo>
                    <a:pt x="138" y="69"/>
                  </a:lnTo>
                  <a:lnTo>
                    <a:pt x="144" y="73"/>
                  </a:lnTo>
                  <a:lnTo>
                    <a:pt x="152" y="82"/>
                  </a:lnTo>
                  <a:lnTo>
                    <a:pt x="157" y="90"/>
                  </a:lnTo>
                  <a:lnTo>
                    <a:pt x="160" y="96"/>
                  </a:lnTo>
                  <a:lnTo>
                    <a:pt x="165" y="103"/>
                  </a:lnTo>
                  <a:lnTo>
                    <a:pt x="171" y="111"/>
                  </a:lnTo>
                  <a:lnTo>
                    <a:pt x="172" y="119"/>
                  </a:lnTo>
                  <a:lnTo>
                    <a:pt x="177" y="125"/>
                  </a:lnTo>
                  <a:lnTo>
                    <a:pt x="182" y="133"/>
                  </a:lnTo>
                  <a:lnTo>
                    <a:pt x="184" y="139"/>
                  </a:lnTo>
                  <a:lnTo>
                    <a:pt x="184" y="146"/>
                  </a:lnTo>
                  <a:lnTo>
                    <a:pt x="186" y="153"/>
                  </a:lnTo>
                  <a:lnTo>
                    <a:pt x="188" y="158"/>
                  </a:lnTo>
                  <a:lnTo>
                    <a:pt x="188" y="164"/>
                  </a:lnTo>
                  <a:lnTo>
                    <a:pt x="188" y="169"/>
                  </a:lnTo>
                  <a:lnTo>
                    <a:pt x="188" y="174"/>
                  </a:lnTo>
                  <a:lnTo>
                    <a:pt x="188" y="181"/>
                  </a:lnTo>
                  <a:lnTo>
                    <a:pt x="186" y="183"/>
                  </a:lnTo>
                  <a:lnTo>
                    <a:pt x="186" y="189"/>
                  </a:lnTo>
                  <a:lnTo>
                    <a:pt x="184" y="191"/>
                  </a:lnTo>
                  <a:lnTo>
                    <a:pt x="184" y="196"/>
                  </a:lnTo>
                  <a:lnTo>
                    <a:pt x="177" y="204"/>
                  </a:lnTo>
                  <a:lnTo>
                    <a:pt x="172" y="208"/>
                  </a:lnTo>
                  <a:lnTo>
                    <a:pt x="168" y="214"/>
                  </a:lnTo>
                  <a:lnTo>
                    <a:pt x="163" y="215"/>
                  </a:lnTo>
                  <a:lnTo>
                    <a:pt x="157" y="217"/>
                  </a:lnTo>
                  <a:lnTo>
                    <a:pt x="149" y="219"/>
                  </a:lnTo>
                  <a:lnTo>
                    <a:pt x="143" y="219"/>
                  </a:lnTo>
                  <a:lnTo>
                    <a:pt x="138" y="219"/>
                  </a:lnTo>
                  <a:lnTo>
                    <a:pt x="132" y="219"/>
                  </a:lnTo>
                  <a:lnTo>
                    <a:pt x="127" y="215"/>
                  </a:lnTo>
                  <a:lnTo>
                    <a:pt x="122" y="214"/>
                  </a:lnTo>
                  <a:lnTo>
                    <a:pt x="118" y="206"/>
                  </a:lnTo>
                  <a:lnTo>
                    <a:pt x="115" y="199"/>
                  </a:lnTo>
                  <a:lnTo>
                    <a:pt x="110" y="191"/>
                  </a:lnTo>
                  <a:lnTo>
                    <a:pt x="109" y="185"/>
                  </a:lnTo>
                  <a:lnTo>
                    <a:pt x="105" y="178"/>
                  </a:lnTo>
                  <a:lnTo>
                    <a:pt x="102" y="169"/>
                  </a:lnTo>
                  <a:lnTo>
                    <a:pt x="102" y="166"/>
                  </a:lnTo>
                  <a:lnTo>
                    <a:pt x="98" y="164"/>
                  </a:lnTo>
                  <a:lnTo>
                    <a:pt x="97" y="154"/>
                  </a:lnTo>
                  <a:lnTo>
                    <a:pt x="94" y="152"/>
                  </a:lnTo>
                  <a:lnTo>
                    <a:pt x="92" y="146"/>
                  </a:lnTo>
                  <a:lnTo>
                    <a:pt x="90" y="139"/>
                  </a:lnTo>
                  <a:lnTo>
                    <a:pt x="88" y="137"/>
                  </a:lnTo>
                  <a:lnTo>
                    <a:pt x="85" y="133"/>
                  </a:lnTo>
                  <a:lnTo>
                    <a:pt x="85" y="125"/>
                  </a:lnTo>
                  <a:lnTo>
                    <a:pt x="80" y="119"/>
                  </a:lnTo>
                  <a:lnTo>
                    <a:pt x="78" y="116"/>
                  </a:lnTo>
                  <a:lnTo>
                    <a:pt x="74" y="111"/>
                  </a:lnTo>
                  <a:lnTo>
                    <a:pt x="72" y="104"/>
                  </a:lnTo>
                  <a:lnTo>
                    <a:pt x="67" y="99"/>
                  </a:lnTo>
                  <a:lnTo>
                    <a:pt x="67" y="99"/>
                  </a:lnTo>
                  <a:lnTo>
                    <a:pt x="63" y="91"/>
                  </a:lnTo>
                  <a:lnTo>
                    <a:pt x="60" y="86"/>
                  </a:lnTo>
                  <a:lnTo>
                    <a:pt x="55" y="85"/>
                  </a:lnTo>
                  <a:lnTo>
                    <a:pt x="51" y="79"/>
                  </a:lnTo>
                  <a:lnTo>
                    <a:pt x="47" y="71"/>
                  </a:lnTo>
                  <a:lnTo>
                    <a:pt x="39" y="64"/>
                  </a:lnTo>
                  <a:lnTo>
                    <a:pt x="32" y="57"/>
                  </a:lnTo>
                  <a:lnTo>
                    <a:pt x="28" y="49"/>
                  </a:lnTo>
                  <a:lnTo>
                    <a:pt x="25" y="44"/>
                  </a:lnTo>
                  <a:lnTo>
                    <a:pt x="19" y="41"/>
                  </a:lnTo>
                  <a:lnTo>
                    <a:pt x="14" y="35"/>
                  </a:lnTo>
                  <a:lnTo>
                    <a:pt x="13" y="29"/>
                  </a:lnTo>
                  <a:lnTo>
                    <a:pt x="7" y="23"/>
                  </a:lnTo>
                  <a:lnTo>
                    <a:pt x="5" y="20"/>
                  </a:lnTo>
                  <a:lnTo>
                    <a:pt x="3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" name="Picture 7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News Photo: Two liter bottles of regular and diet soda…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878012"/>
            <a:ext cx="5657850" cy="3600451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9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PT_Page_CDG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1825"/>
            <a:ext cx="9144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4650" y="1295400"/>
            <a:ext cx="8159750" cy="3967162"/>
          </a:xfrm>
        </p:spPr>
        <p:txBody>
          <a:bodyPr tIns="0" bIns="0">
            <a:noAutofit/>
          </a:bodyPr>
          <a:lstStyle/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 Target influential audiences that can affect change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Strategic communication to change public perception and influences policy decisions, including funding priorities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Raised awareness about the issue and solutions, specifically to targeted audiences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Use data and information to make your case about an issue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Develop messages and materials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Select appropriate information channels and media outlets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r>
              <a:rPr lang="en-US" sz="2400" dirty="0" smtClean="0">
                <a:latin typeface="Arial" charset="0"/>
                <a:ea typeface="ヒラギノ角ゴ Pro W3" charset="-128"/>
                <a:cs typeface="Arial" charset="0"/>
              </a:rPr>
              <a:t>Enlist a credible spokesperson</a:t>
            </a:r>
          </a:p>
          <a:p>
            <a:pPr marL="230188" indent="-230188" eaLnBrk="1" hangingPunct="1">
              <a:buFont typeface="Calibri" charset="0"/>
              <a:buAutoNum type="arabicPeriod"/>
            </a:pPr>
            <a:endParaRPr lang="en-US" sz="2400" dirty="0" smtClean="0"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18436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 lIns="0" tIns="0" rIns="0" bIns="0" anchorCtr="1"/>
          <a:lstStyle/>
          <a:p>
            <a:pPr eaLnBrk="1" hangingPunct="1"/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/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  <a:t>7 Key Strategies for Advocacy</a:t>
            </a:r>
            <a:br>
              <a:rPr lang="en-US" sz="4000" b="1" dirty="0" smtClean="0">
                <a:solidFill>
                  <a:srgbClr val="02478E"/>
                </a:solidFill>
                <a:latin typeface="Arial" charset="0"/>
                <a:ea typeface="ヒラギノ角ゴ Pro W3" charset="-128"/>
                <a:cs typeface="Arial" charset="0"/>
              </a:rPr>
            </a:br>
            <a:endParaRPr lang="en-US" sz="4000" b="1" dirty="0" smtClean="0">
              <a:solidFill>
                <a:srgbClr val="02478E"/>
              </a:solidFill>
              <a:latin typeface="Arial" charset="0"/>
              <a:ea typeface="ヒラギノ角ゴ Pro W3" charset="-128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2613" y="5884863"/>
            <a:ext cx="371475" cy="304800"/>
          </a:xfrm>
          <a:prstGeom prst="rect">
            <a:avLst/>
          </a:prstGeom>
          <a:noFill/>
        </p:spPr>
        <p:txBody>
          <a:bodyPr tIns="0" bIns="0" anchor="ctr"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50800" dist="38100" dir="2700000">
                    <a:schemeClr val="bg1">
                      <a:lumMod val="65000"/>
                      <a:alpha val="43000"/>
                    </a:schemeClr>
                  </a:outerShdw>
                </a:effectLst>
                <a:latin typeface="Arial"/>
                <a:ea typeface="ヒラギノ角ゴ Pro W3" pitchFamily="1" charset="-128"/>
                <a:cs typeface="Arial"/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2192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</a:t>
            </a:r>
            <a:endParaRPr lang="en-GB" sz="2800" b="1" dirty="0"/>
          </a:p>
        </p:txBody>
      </p:sp>
      <p:sp>
        <p:nvSpPr>
          <p:cNvPr id="7" name="Oval 6"/>
          <p:cNvSpPr/>
          <p:nvPr/>
        </p:nvSpPr>
        <p:spPr>
          <a:xfrm>
            <a:off x="228600" y="17526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28956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228600" y="37338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4958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228600" y="49530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" y="5715000"/>
            <a:ext cx="381000" cy="381000"/>
          </a:xfrm>
          <a:prstGeom prst="ellipse">
            <a:avLst/>
          </a:prstGeom>
          <a:solidFill>
            <a:srgbClr val="02478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7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xmlns="" val="793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PPT_Slide_21_CDG_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0" y="0"/>
            <a:ext cx="9144000" cy="6248400"/>
          </a:xfrm>
        </p:spPr>
        <p:txBody>
          <a:bodyPr lIns="0" tIns="0" rIns="0" bIns="0" anchorCtr="1"/>
          <a:lstStyle/>
          <a:p>
            <a:pPr eaLnBrk="1" hangingPunct="1">
              <a:defRPr/>
            </a:pP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ADVOCACY PLAN</a:t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/>
            </a:r>
            <a:br>
              <a:rPr lang="en-US" sz="4000" b="1" cap="small" dirty="0" smtClean="0">
                <a:solidFill>
                  <a:schemeClr val="bg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</a:br>
            <a:endParaRPr lang="en-US" sz="4000" b="1" cap="small" dirty="0" smtClean="0">
              <a:solidFill>
                <a:schemeClr val="bg2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8391525" y="6361113"/>
            <a:ext cx="37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/>
          <a:lstStyle/>
          <a:p>
            <a:r>
              <a:rPr lang="en-US" sz="1200" b="1" dirty="0" smtClean="0">
                <a:cs typeface="Arial" charset="0"/>
              </a:rPr>
              <a:t>7</a:t>
            </a:r>
            <a:endParaRPr lang="en-US" sz="12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6520</TotalTime>
  <Words>2055</Words>
  <Application>Microsoft Office PowerPoint</Application>
  <PresentationFormat>On-screen Show (4:3)</PresentationFormat>
  <Paragraphs>427</Paragraphs>
  <Slides>60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Obesity in Thailand</vt:lpstr>
      <vt:lpstr>Defining Advocacy</vt:lpstr>
      <vt:lpstr>  6 important questions to ask yourself  and the other advocates   </vt:lpstr>
      <vt:lpstr> 7 Key Strategies for Advocacy </vt:lpstr>
      <vt:lpstr>Case Study  Childhood Obesity  </vt:lpstr>
      <vt:lpstr>NYC Soda Ban</vt:lpstr>
      <vt:lpstr> 7 Key Strategies for Advocacy </vt:lpstr>
      <vt:lpstr>ADVOCACY PLAN  </vt:lpstr>
      <vt:lpstr>  6 important questions to ask yourself  and the other advocates   </vt:lpstr>
      <vt:lpstr> How can we collect evidence on the issue? </vt:lpstr>
      <vt:lpstr>Influentials </vt:lpstr>
      <vt:lpstr>Why start with Influentials?</vt:lpstr>
      <vt:lpstr> Enlisting Influentials </vt:lpstr>
      <vt:lpstr>Enlist the people who have the influence to:</vt:lpstr>
      <vt:lpstr>Exercise - Influential Analysis</vt:lpstr>
      <vt:lpstr> Prioritize your Influentials based on their interest and influence </vt:lpstr>
      <vt:lpstr> Prioritize </vt:lpstr>
      <vt:lpstr>Understand your Influentials</vt:lpstr>
      <vt:lpstr>Understand your Influentials, contd.</vt:lpstr>
      <vt:lpstr>Influentials Video </vt:lpstr>
      <vt:lpstr>Why start with Influentials?</vt:lpstr>
      <vt:lpstr>Audiences</vt:lpstr>
      <vt:lpstr>   Who is the audience?   </vt:lpstr>
      <vt:lpstr> Segmenting Your Audience </vt:lpstr>
      <vt:lpstr>Look at ways to group your audiences</vt:lpstr>
      <vt:lpstr>Start with the believers first</vt:lpstr>
      <vt:lpstr> Consider what your audience “wants” not just “needs.”   </vt:lpstr>
      <vt:lpstr> Most Audiences Embrace Easy &amp; Fun </vt:lpstr>
      <vt:lpstr>Who are the audiences?</vt:lpstr>
      <vt:lpstr>Messages </vt:lpstr>
      <vt:lpstr>  There are two components to every message  </vt:lpstr>
      <vt:lpstr>  Messaging Should Be  </vt:lpstr>
      <vt:lpstr> How to Reach the Audience </vt:lpstr>
      <vt:lpstr>Developing Messages </vt:lpstr>
      <vt:lpstr>Launch of Let’s Move Campaign</vt:lpstr>
      <vt:lpstr>Social Media  </vt:lpstr>
      <vt:lpstr>Non-traditional outlets and channels</vt:lpstr>
      <vt:lpstr>Spokesperson  </vt:lpstr>
      <vt:lpstr> Finding and Preparing a Spokesperson </vt:lpstr>
      <vt:lpstr>Do they communicate well?</vt:lpstr>
      <vt:lpstr>Are they credible and trustworthy to your audiences?</vt:lpstr>
      <vt:lpstr>Are they well rehearsed?</vt:lpstr>
      <vt:lpstr>How many spokespersons should we have?</vt:lpstr>
      <vt:lpstr> Spokespeople </vt:lpstr>
      <vt:lpstr>Monitoring and Evaluation  </vt:lpstr>
      <vt:lpstr> Monitoring, Evaluating and Refining </vt:lpstr>
      <vt:lpstr>Monitoring vs. Evaluation</vt:lpstr>
      <vt:lpstr>Use Advocacy Objectives to Monitor and Evaluate</vt:lpstr>
      <vt:lpstr>Why do we Monitor?</vt:lpstr>
      <vt:lpstr> Methods of Monitoring  </vt:lpstr>
      <vt:lpstr>Make Changes</vt:lpstr>
      <vt:lpstr>Monitoring is a Tool to Make Your Program Successful</vt:lpstr>
      <vt:lpstr>Why do We Evaluate?</vt:lpstr>
      <vt:lpstr>Methods of Evaluating</vt:lpstr>
      <vt:lpstr>Write a Plan </vt:lpstr>
      <vt:lpstr>Building Blocks of Advocacy </vt:lpstr>
      <vt:lpstr>Recap </vt:lpstr>
      <vt:lpstr>Building Blocks of Advocacy </vt:lpstr>
      <vt:lpstr>Thank You  </vt:lpstr>
    </vt:vector>
  </TitlesOfParts>
  <Company>AED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jpritche</dc:creator>
  <cp:lastModifiedBy>kharvey</cp:lastModifiedBy>
  <cp:revision>237</cp:revision>
  <cp:lastPrinted>2012-07-04T07:20:54Z</cp:lastPrinted>
  <dcterms:created xsi:type="dcterms:W3CDTF">2012-06-28T14:06:55Z</dcterms:created>
  <dcterms:modified xsi:type="dcterms:W3CDTF">2012-07-17T15:28:39Z</dcterms:modified>
</cp:coreProperties>
</file>